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E5E5E"/>
        </a:solidFill>
        <a:effectLst/>
        <a:uFillTx/>
        <a:latin typeface="Baskerville"/>
        <a:ea typeface="Baskerville"/>
        <a:cs typeface="Baskerville"/>
        <a:sym typeface="Baskerville"/>
      </a:defRPr>
    </a:lvl1pPr>
    <a:lvl2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E5E5E"/>
        </a:solidFill>
        <a:effectLst/>
        <a:uFillTx/>
        <a:latin typeface="Baskerville"/>
        <a:ea typeface="Baskerville"/>
        <a:cs typeface="Baskerville"/>
        <a:sym typeface="Baskerville"/>
      </a:defRPr>
    </a:lvl2pPr>
    <a:lvl3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E5E5E"/>
        </a:solidFill>
        <a:effectLst/>
        <a:uFillTx/>
        <a:latin typeface="Baskerville"/>
        <a:ea typeface="Baskerville"/>
        <a:cs typeface="Baskerville"/>
        <a:sym typeface="Baskerville"/>
      </a:defRPr>
    </a:lvl3pPr>
    <a:lvl4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E5E5E"/>
        </a:solidFill>
        <a:effectLst/>
        <a:uFillTx/>
        <a:latin typeface="Baskerville"/>
        <a:ea typeface="Baskerville"/>
        <a:cs typeface="Baskerville"/>
        <a:sym typeface="Baskerville"/>
      </a:defRPr>
    </a:lvl4pPr>
    <a:lvl5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E5E5E"/>
        </a:solidFill>
        <a:effectLst/>
        <a:uFillTx/>
        <a:latin typeface="Baskerville"/>
        <a:ea typeface="Baskerville"/>
        <a:cs typeface="Baskerville"/>
        <a:sym typeface="Baskerville"/>
      </a:defRPr>
    </a:lvl5pPr>
    <a:lvl6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E5E5E"/>
        </a:solidFill>
        <a:effectLst/>
        <a:uFillTx/>
        <a:latin typeface="Baskerville"/>
        <a:ea typeface="Baskerville"/>
        <a:cs typeface="Baskerville"/>
        <a:sym typeface="Baskerville"/>
      </a:defRPr>
    </a:lvl6pPr>
    <a:lvl7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E5E5E"/>
        </a:solidFill>
        <a:effectLst/>
        <a:uFillTx/>
        <a:latin typeface="Baskerville"/>
        <a:ea typeface="Baskerville"/>
        <a:cs typeface="Baskerville"/>
        <a:sym typeface="Baskerville"/>
      </a:defRPr>
    </a:lvl7pPr>
    <a:lvl8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E5E5E"/>
        </a:solidFill>
        <a:effectLst/>
        <a:uFillTx/>
        <a:latin typeface="Baskerville"/>
        <a:ea typeface="Baskerville"/>
        <a:cs typeface="Baskerville"/>
        <a:sym typeface="Baskerville"/>
      </a:defRPr>
    </a:lvl8pPr>
    <a:lvl9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E5E5E"/>
        </a:solidFill>
        <a:effectLst/>
        <a:uFillTx/>
        <a:latin typeface="Baskerville"/>
        <a:ea typeface="Baskerville"/>
        <a:cs typeface="Baskerville"/>
        <a:sym typeface="Baskerville"/>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Baskerville"/>
          <a:ea typeface="Baskerville"/>
          <a:cs typeface="Baskerville"/>
        </a:font>
        <a:srgbClr val="5E5E5E"/>
      </a:tcTxStyle>
      <a:tcStyle>
        <a:tcBdr>
          <a:left>
            <a:ln w="12700" cap="flat">
              <a:solidFill>
                <a:srgbClr val="5E0033"/>
              </a:solidFill>
              <a:prstDash val="solid"/>
              <a:round/>
            </a:ln>
          </a:left>
          <a:right>
            <a:ln w="12700" cap="flat">
              <a:solidFill>
                <a:srgbClr val="5E0033"/>
              </a:solidFill>
              <a:prstDash val="solid"/>
              <a:round/>
            </a:ln>
          </a:right>
          <a:top>
            <a:ln w="12700" cap="flat">
              <a:solidFill>
                <a:srgbClr val="5E0033"/>
              </a:solidFill>
              <a:prstDash val="solid"/>
              <a:round/>
            </a:ln>
          </a:top>
          <a:bottom>
            <a:ln w="12700" cap="flat">
              <a:solidFill>
                <a:srgbClr val="5E0033"/>
              </a:solidFill>
              <a:prstDash val="solid"/>
              <a:round/>
            </a:ln>
          </a:bottom>
          <a:insideH>
            <a:ln w="12700" cap="flat">
              <a:solidFill>
                <a:srgbClr val="5E0033"/>
              </a:solidFill>
              <a:prstDash val="solid"/>
              <a:round/>
            </a:ln>
          </a:insideH>
          <a:insideV>
            <a:ln w="12700" cap="flat">
              <a:solidFill>
                <a:srgbClr val="5E0033"/>
              </a:solidFill>
              <a:prstDash val="solid"/>
              <a:round/>
            </a:ln>
          </a:insideV>
        </a:tcBdr>
        <a:fill>
          <a:solidFill>
            <a:srgbClr val="D9E3E9"/>
          </a:solidFill>
        </a:fill>
      </a:tcStyle>
    </a:wholeTbl>
    <a:band2H>
      <a:tcTxStyle/>
      <a:tcStyle>
        <a:tcBdr/>
        <a:fill>
          <a:solidFill>
            <a:srgbClr val="EDF1F4"/>
          </a:solidFill>
        </a:fill>
      </a:tcStyle>
    </a:band2H>
    <a:firstCol>
      <a:tcTxStyle b="on" i="off">
        <a:font>
          <a:latin typeface="Baskerville"/>
          <a:ea typeface="Baskerville"/>
          <a:cs typeface="Baskerville"/>
        </a:font>
        <a:srgbClr val="5E0033"/>
      </a:tcTxStyle>
      <a:tcStyle>
        <a:tcBdr>
          <a:left>
            <a:ln w="12700" cap="flat">
              <a:solidFill>
                <a:srgbClr val="5E0033"/>
              </a:solidFill>
              <a:prstDash val="solid"/>
              <a:round/>
            </a:ln>
          </a:left>
          <a:right>
            <a:ln w="12700" cap="flat">
              <a:solidFill>
                <a:srgbClr val="5E0033"/>
              </a:solidFill>
              <a:prstDash val="solid"/>
              <a:round/>
            </a:ln>
          </a:right>
          <a:top>
            <a:ln w="12700" cap="flat">
              <a:solidFill>
                <a:srgbClr val="5E0033"/>
              </a:solidFill>
              <a:prstDash val="solid"/>
              <a:round/>
            </a:ln>
          </a:top>
          <a:bottom>
            <a:ln w="12700" cap="flat">
              <a:solidFill>
                <a:srgbClr val="5E0033"/>
              </a:solidFill>
              <a:prstDash val="solid"/>
              <a:round/>
            </a:ln>
          </a:bottom>
          <a:insideH>
            <a:ln w="12700" cap="flat">
              <a:solidFill>
                <a:srgbClr val="5E0033"/>
              </a:solidFill>
              <a:prstDash val="solid"/>
              <a:round/>
            </a:ln>
          </a:insideH>
          <a:insideV>
            <a:ln w="12700" cap="flat">
              <a:solidFill>
                <a:srgbClr val="5E0033"/>
              </a:solidFill>
              <a:prstDash val="solid"/>
              <a:round/>
            </a:ln>
          </a:insideV>
        </a:tcBdr>
        <a:fill>
          <a:solidFill>
            <a:schemeClr val="accent1"/>
          </a:solidFill>
        </a:fill>
      </a:tcStyle>
    </a:firstCol>
    <a:lastRow>
      <a:tcTxStyle b="on" i="off">
        <a:font>
          <a:latin typeface="Baskerville"/>
          <a:ea typeface="Baskerville"/>
          <a:cs typeface="Baskerville"/>
        </a:font>
        <a:srgbClr val="5E0033"/>
      </a:tcTxStyle>
      <a:tcStyle>
        <a:tcBdr>
          <a:left>
            <a:ln w="12700" cap="flat">
              <a:solidFill>
                <a:srgbClr val="5E0033"/>
              </a:solidFill>
              <a:prstDash val="solid"/>
              <a:round/>
            </a:ln>
          </a:left>
          <a:right>
            <a:ln w="12700" cap="flat">
              <a:solidFill>
                <a:srgbClr val="5E0033"/>
              </a:solidFill>
              <a:prstDash val="solid"/>
              <a:round/>
            </a:ln>
          </a:right>
          <a:top>
            <a:ln w="38100" cap="flat">
              <a:solidFill>
                <a:srgbClr val="5E0033"/>
              </a:solidFill>
              <a:prstDash val="solid"/>
              <a:round/>
            </a:ln>
          </a:top>
          <a:bottom>
            <a:ln w="12700" cap="flat">
              <a:solidFill>
                <a:srgbClr val="5E0033"/>
              </a:solidFill>
              <a:prstDash val="solid"/>
              <a:round/>
            </a:ln>
          </a:bottom>
          <a:insideH>
            <a:ln w="12700" cap="flat">
              <a:solidFill>
                <a:srgbClr val="5E0033"/>
              </a:solidFill>
              <a:prstDash val="solid"/>
              <a:round/>
            </a:ln>
          </a:insideH>
          <a:insideV>
            <a:ln w="12700" cap="flat">
              <a:solidFill>
                <a:srgbClr val="5E0033"/>
              </a:solidFill>
              <a:prstDash val="solid"/>
              <a:round/>
            </a:ln>
          </a:insideV>
        </a:tcBdr>
        <a:fill>
          <a:solidFill>
            <a:schemeClr val="accent1"/>
          </a:solidFill>
        </a:fill>
      </a:tcStyle>
    </a:lastRow>
    <a:firstRow>
      <a:tcTxStyle b="on" i="off">
        <a:font>
          <a:latin typeface="Baskerville"/>
          <a:ea typeface="Baskerville"/>
          <a:cs typeface="Baskerville"/>
        </a:font>
        <a:srgbClr val="5E0033"/>
      </a:tcTxStyle>
      <a:tcStyle>
        <a:tcBdr>
          <a:left>
            <a:ln w="12700" cap="flat">
              <a:solidFill>
                <a:srgbClr val="5E0033"/>
              </a:solidFill>
              <a:prstDash val="solid"/>
              <a:round/>
            </a:ln>
          </a:left>
          <a:right>
            <a:ln w="12700" cap="flat">
              <a:solidFill>
                <a:srgbClr val="5E0033"/>
              </a:solidFill>
              <a:prstDash val="solid"/>
              <a:round/>
            </a:ln>
          </a:right>
          <a:top>
            <a:ln w="12700" cap="flat">
              <a:solidFill>
                <a:srgbClr val="5E0033"/>
              </a:solidFill>
              <a:prstDash val="solid"/>
              <a:round/>
            </a:ln>
          </a:top>
          <a:bottom>
            <a:ln w="38100" cap="flat">
              <a:solidFill>
                <a:srgbClr val="5E0033"/>
              </a:solidFill>
              <a:prstDash val="solid"/>
              <a:round/>
            </a:ln>
          </a:bottom>
          <a:insideH>
            <a:ln w="12700" cap="flat">
              <a:solidFill>
                <a:srgbClr val="5E0033"/>
              </a:solidFill>
              <a:prstDash val="solid"/>
              <a:round/>
            </a:ln>
          </a:insideH>
          <a:insideV>
            <a:ln w="12700" cap="flat">
              <a:solidFill>
                <a:srgbClr val="5E0033"/>
              </a:solidFill>
              <a:prstDash val="solid"/>
              <a:round/>
            </a:ln>
          </a:insideV>
        </a:tcBdr>
        <a:fill>
          <a:solidFill>
            <a:schemeClr val="accent1"/>
          </a:solidFill>
        </a:fill>
      </a:tcStyle>
    </a:firstRow>
  </a:tblStyle>
  <a:tblStyle styleId="{C7B018BB-80A7-4F77-B60F-C8B233D01FF8}" styleName="">
    <a:tblBg/>
    <a:wholeTbl>
      <a:tcTxStyle b="off" i="off">
        <a:font>
          <a:latin typeface="Baskerville"/>
          <a:ea typeface="Baskerville"/>
          <a:cs typeface="Baskerville"/>
        </a:font>
        <a:srgbClr val="5E5E5E"/>
      </a:tcTxStyle>
      <a:tcStyle>
        <a:tcBdr>
          <a:left>
            <a:ln w="12700" cap="flat">
              <a:solidFill>
                <a:srgbClr val="5E0033"/>
              </a:solidFill>
              <a:prstDash val="solid"/>
              <a:round/>
            </a:ln>
          </a:left>
          <a:right>
            <a:ln w="12700" cap="flat">
              <a:solidFill>
                <a:srgbClr val="5E0033"/>
              </a:solidFill>
              <a:prstDash val="solid"/>
              <a:round/>
            </a:ln>
          </a:right>
          <a:top>
            <a:ln w="12700" cap="flat">
              <a:solidFill>
                <a:srgbClr val="5E0033"/>
              </a:solidFill>
              <a:prstDash val="solid"/>
              <a:round/>
            </a:ln>
          </a:top>
          <a:bottom>
            <a:ln w="12700" cap="flat">
              <a:solidFill>
                <a:srgbClr val="5E0033"/>
              </a:solidFill>
              <a:prstDash val="solid"/>
              <a:round/>
            </a:ln>
          </a:bottom>
          <a:insideH>
            <a:ln w="12700" cap="flat">
              <a:solidFill>
                <a:srgbClr val="5E0033"/>
              </a:solidFill>
              <a:prstDash val="solid"/>
              <a:round/>
            </a:ln>
          </a:insideH>
          <a:insideV>
            <a:ln w="12700" cap="flat">
              <a:solidFill>
                <a:srgbClr val="5E0033"/>
              </a:solidFill>
              <a:prstDash val="solid"/>
              <a:round/>
            </a:ln>
          </a:insideV>
        </a:tcBdr>
        <a:fill>
          <a:solidFill>
            <a:srgbClr val="ECD6D3"/>
          </a:solidFill>
        </a:fill>
      </a:tcStyle>
    </a:wholeTbl>
    <a:band2H>
      <a:tcTxStyle/>
      <a:tcStyle>
        <a:tcBdr/>
        <a:fill>
          <a:solidFill>
            <a:srgbClr val="F6ECEA"/>
          </a:solidFill>
        </a:fill>
      </a:tcStyle>
    </a:band2H>
    <a:firstCol>
      <a:tcTxStyle b="on" i="off">
        <a:font>
          <a:latin typeface="Baskerville"/>
          <a:ea typeface="Baskerville"/>
          <a:cs typeface="Baskerville"/>
        </a:font>
        <a:srgbClr val="5E0033"/>
      </a:tcTxStyle>
      <a:tcStyle>
        <a:tcBdr>
          <a:left>
            <a:ln w="12700" cap="flat">
              <a:solidFill>
                <a:srgbClr val="5E0033"/>
              </a:solidFill>
              <a:prstDash val="solid"/>
              <a:round/>
            </a:ln>
          </a:left>
          <a:right>
            <a:ln w="12700" cap="flat">
              <a:solidFill>
                <a:srgbClr val="5E0033"/>
              </a:solidFill>
              <a:prstDash val="solid"/>
              <a:round/>
            </a:ln>
          </a:right>
          <a:top>
            <a:ln w="12700" cap="flat">
              <a:solidFill>
                <a:srgbClr val="5E0033"/>
              </a:solidFill>
              <a:prstDash val="solid"/>
              <a:round/>
            </a:ln>
          </a:top>
          <a:bottom>
            <a:ln w="12700" cap="flat">
              <a:solidFill>
                <a:srgbClr val="5E0033"/>
              </a:solidFill>
              <a:prstDash val="solid"/>
              <a:round/>
            </a:ln>
          </a:bottom>
          <a:insideH>
            <a:ln w="12700" cap="flat">
              <a:solidFill>
                <a:srgbClr val="5E0033"/>
              </a:solidFill>
              <a:prstDash val="solid"/>
              <a:round/>
            </a:ln>
          </a:insideH>
          <a:insideV>
            <a:ln w="12700" cap="flat">
              <a:solidFill>
                <a:srgbClr val="5E0033"/>
              </a:solidFill>
              <a:prstDash val="solid"/>
              <a:round/>
            </a:ln>
          </a:insideV>
        </a:tcBdr>
        <a:fill>
          <a:solidFill>
            <a:schemeClr val="accent3"/>
          </a:solidFill>
        </a:fill>
      </a:tcStyle>
    </a:firstCol>
    <a:lastRow>
      <a:tcTxStyle b="on" i="off">
        <a:font>
          <a:latin typeface="Baskerville"/>
          <a:ea typeface="Baskerville"/>
          <a:cs typeface="Baskerville"/>
        </a:font>
        <a:srgbClr val="5E0033"/>
      </a:tcTxStyle>
      <a:tcStyle>
        <a:tcBdr>
          <a:left>
            <a:ln w="12700" cap="flat">
              <a:solidFill>
                <a:srgbClr val="5E0033"/>
              </a:solidFill>
              <a:prstDash val="solid"/>
              <a:round/>
            </a:ln>
          </a:left>
          <a:right>
            <a:ln w="12700" cap="flat">
              <a:solidFill>
                <a:srgbClr val="5E0033"/>
              </a:solidFill>
              <a:prstDash val="solid"/>
              <a:round/>
            </a:ln>
          </a:right>
          <a:top>
            <a:ln w="38100" cap="flat">
              <a:solidFill>
                <a:srgbClr val="5E0033"/>
              </a:solidFill>
              <a:prstDash val="solid"/>
              <a:round/>
            </a:ln>
          </a:top>
          <a:bottom>
            <a:ln w="12700" cap="flat">
              <a:solidFill>
                <a:srgbClr val="5E0033"/>
              </a:solidFill>
              <a:prstDash val="solid"/>
              <a:round/>
            </a:ln>
          </a:bottom>
          <a:insideH>
            <a:ln w="12700" cap="flat">
              <a:solidFill>
                <a:srgbClr val="5E0033"/>
              </a:solidFill>
              <a:prstDash val="solid"/>
              <a:round/>
            </a:ln>
          </a:insideH>
          <a:insideV>
            <a:ln w="12700" cap="flat">
              <a:solidFill>
                <a:srgbClr val="5E0033"/>
              </a:solidFill>
              <a:prstDash val="solid"/>
              <a:round/>
            </a:ln>
          </a:insideV>
        </a:tcBdr>
        <a:fill>
          <a:solidFill>
            <a:schemeClr val="accent3"/>
          </a:solidFill>
        </a:fill>
      </a:tcStyle>
    </a:lastRow>
    <a:firstRow>
      <a:tcTxStyle b="on" i="off">
        <a:font>
          <a:latin typeface="Baskerville"/>
          <a:ea typeface="Baskerville"/>
          <a:cs typeface="Baskerville"/>
        </a:font>
        <a:srgbClr val="5E0033"/>
      </a:tcTxStyle>
      <a:tcStyle>
        <a:tcBdr>
          <a:left>
            <a:ln w="12700" cap="flat">
              <a:solidFill>
                <a:srgbClr val="5E0033"/>
              </a:solidFill>
              <a:prstDash val="solid"/>
              <a:round/>
            </a:ln>
          </a:left>
          <a:right>
            <a:ln w="12700" cap="flat">
              <a:solidFill>
                <a:srgbClr val="5E0033"/>
              </a:solidFill>
              <a:prstDash val="solid"/>
              <a:round/>
            </a:ln>
          </a:right>
          <a:top>
            <a:ln w="12700" cap="flat">
              <a:solidFill>
                <a:srgbClr val="5E0033"/>
              </a:solidFill>
              <a:prstDash val="solid"/>
              <a:round/>
            </a:ln>
          </a:top>
          <a:bottom>
            <a:ln w="38100" cap="flat">
              <a:solidFill>
                <a:srgbClr val="5E0033"/>
              </a:solidFill>
              <a:prstDash val="solid"/>
              <a:round/>
            </a:ln>
          </a:bottom>
          <a:insideH>
            <a:ln w="12700" cap="flat">
              <a:solidFill>
                <a:srgbClr val="5E0033"/>
              </a:solidFill>
              <a:prstDash val="solid"/>
              <a:round/>
            </a:ln>
          </a:insideH>
          <a:insideV>
            <a:ln w="12700" cap="flat">
              <a:solidFill>
                <a:srgbClr val="5E0033"/>
              </a:solidFill>
              <a:prstDash val="solid"/>
              <a:round/>
            </a:ln>
          </a:insideV>
        </a:tcBdr>
        <a:fill>
          <a:solidFill>
            <a:schemeClr val="accent3"/>
          </a:solidFill>
        </a:fill>
      </a:tcStyle>
    </a:firstRow>
  </a:tblStyle>
  <a:tblStyle styleId="{EEE7283C-3CF3-47DC-8721-378D4A62B228}" styleName="">
    <a:tblBg/>
    <a:wholeTbl>
      <a:tcTxStyle b="off" i="off">
        <a:font>
          <a:latin typeface="Baskerville"/>
          <a:ea typeface="Baskerville"/>
          <a:cs typeface="Baskerville"/>
        </a:font>
        <a:srgbClr val="5E5E5E"/>
      </a:tcTxStyle>
      <a:tcStyle>
        <a:tcBdr>
          <a:left>
            <a:ln w="12700" cap="flat">
              <a:solidFill>
                <a:srgbClr val="5E0033"/>
              </a:solidFill>
              <a:prstDash val="solid"/>
              <a:round/>
            </a:ln>
          </a:left>
          <a:right>
            <a:ln w="12700" cap="flat">
              <a:solidFill>
                <a:srgbClr val="5E0033"/>
              </a:solidFill>
              <a:prstDash val="solid"/>
              <a:round/>
            </a:ln>
          </a:right>
          <a:top>
            <a:ln w="12700" cap="flat">
              <a:solidFill>
                <a:srgbClr val="5E0033"/>
              </a:solidFill>
              <a:prstDash val="solid"/>
              <a:round/>
            </a:ln>
          </a:top>
          <a:bottom>
            <a:ln w="12700" cap="flat">
              <a:solidFill>
                <a:srgbClr val="5E0033"/>
              </a:solidFill>
              <a:prstDash val="solid"/>
              <a:round/>
            </a:ln>
          </a:bottom>
          <a:insideH>
            <a:ln w="12700" cap="flat">
              <a:solidFill>
                <a:srgbClr val="5E0033"/>
              </a:solidFill>
              <a:prstDash val="solid"/>
              <a:round/>
            </a:ln>
          </a:insideH>
          <a:insideV>
            <a:ln w="12700" cap="flat">
              <a:solidFill>
                <a:srgbClr val="5E0033"/>
              </a:solidFill>
              <a:prstDash val="solid"/>
              <a:round/>
            </a:ln>
          </a:insideV>
        </a:tcBdr>
        <a:fill>
          <a:solidFill>
            <a:srgbClr val="E9EDDA"/>
          </a:solidFill>
        </a:fill>
      </a:tcStyle>
    </a:wholeTbl>
    <a:band2H>
      <a:tcTxStyle/>
      <a:tcStyle>
        <a:tcBdr/>
        <a:fill>
          <a:solidFill>
            <a:srgbClr val="F4F6ED"/>
          </a:solidFill>
        </a:fill>
      </a:tcStyle>
    </a:band2H>
    <a:firstCol>
      <a:tcTxStyle b="on" i="off">
        <a:font>
          <a:latin typeface="Baskerville"/>
          <a:ea typeface="Baskerville"/>
          <a:cs typeface="Baskerville"/>
        </a:font>
        <a:srgbClr val="5E0033"/>
      </a:tcTxStyle>
      <a:tcStyle>
        <a:tcBdr>
          <a:left>
            <a:ln w="12700" cap="flat">
              <a:solidFill>
                <a:srgbClr val="5E0033"/>
              </a:solidFill>
              <a:prstDash val="solid"/>
              <a:round/>
            </a:ln>
          </a:left>
          <a:right>
            <a:ln w="12700" cap="flat">
              <a:solidFill>
                <a:srgbClr val="5E0033"/>
              </a:solidFill>
              <a:prstDash val="solid"/>
              <a:round/>
            </a:ln>
          </a:right>
          <a:top>
            <a:ln w="12700" cap="flat">
              <a:solidFill>
                <a:srgbClr val="5E0033"/>
              </a:solidFill>
              <a:prstDash val="solid"/>
              <a:round/>
            </a:ln>
          </a:top>
          <a:bottom>
            <a:ln w="12700" cap="flat">
              <a:solidFill>
                <a:srgbClr val="5E0033"/>
              </a:solidFill>
              <a:prstDash val="solid"/>
              <a:round/>
            </a:ln>
          </a:bottom>
          <a:insideH>
            <a:ln w="12700" cap="flat">
              <a:solidFill>
                <a:srgbClr val="5E0033"/>
              </a:solidFill>
              <a:prstDash val="solid"/>
              <a:round/>
            </a:ln>
          </a:insideH>
          <a:insideV>
            <a:ln w="12700" cap="flat">
              <a:solidFill>
                <a:srgbClr val="5E0033"/>
              </a:solidFill>
              <a:prstDash val="solid"/>
              <a:round/>
            </a:ln>
          </a:insideV>
        </a:tcBdr>
        <a:fill>
          <a:solidFill>
            <a:schemeClr val="accent6"/>
          </a:solidFill>
        </a:fill>
      </a:tcStyle>
    </a:firstCol>
    <a:lastRow>
      <a:tcTxStyle b="on" i="off">
        <a:font>
          <a:latin typeface="Baskerville"/>
          <a:ea typeface="Baskerville"/>
          <a:cs typeface="Baskerville"/>
        </a:font>
        <a:srgbClr val="5E0033"/>
      </a:tcTxStyle>
      <a:tcStyle>
        <a:tcBdr>
          <a:left>
            <a:ln w="12700" cap="flat">
              <a:solidFill>
                <a:srgbClr val="5E0033"/>
              </a:solidFill>
              <a:prstDash val="solid"/>
              <a:round/>
            </a:ln>
          </a:left>
          <a:right>
            <a:ln w="12700" cap="flat">
              <a:solidFill>
                <a:srgbClr val="5E0033"/>
              </a:solidFill>
              <a:prstDash val="solid"/>
              <a:round/>
            </a:ln>
          </a:right>
          <a:top>
            <a:ln w="38100" cap="flat">
              <a:solidFill>
                <a:srgbClr val="5E0033"/>
              </a:solidFill>
              <a:prstDash val="solid"/>
              <a:round/>
            </a:ln>
          </a:top>
          <a:bottom>
            <a:ln w="12700" cap="flat">
              <a:solidFill>
                <a:srgbClr val="5E0033"/>
              </a:solidFill>
              <a:prstDash val="solid"/>
              <a:round/>
            </a:ln>
          </a:bottom>
          <a:insideH>
            <a:ln w="12700" cap="flat">
              <a:solidFill>
                <a:srgbClr val="5E0033"/>
              </a:solidFill>
              <a:prstDash val="solid"/>
              <a:round/>
            </a:ln>
          </a:insideH>
          <a:insideV>
            <a:ln w="12700" cap="flat">
              <a:solidFill>
                <a:srgbClr val="5E0033"/>
              </a:solidFill>
              <a:prstDash val="solid"/>
              <a:round/>
            </a:ln>
          </a:insideV>
        </a:tcBdr>
        <a:fill>
          <a:solidFill>
            <a:schemeClr val="accent6"/>
          </a:solidFill>
        </a:fill>
      </a:tcStyle>
    </a:lastRow>
    <a:firstRow>
      <a:tcTxStyle b="on" i="off">
        <a:font>
          <a:latin typeface="Baskerville"/>
          <a:ea typeface="Baskerville"/>
          <a:cs typeface="Baskerville"/>
        </a:font>
        <a:srgbClr val="5E0033"/>
      </a:tcTxStyle>
      <a:tcStyle>
        <a:tcBdr>
          <a:left>
            <a:ln w="12700" cap="flat">
              <a:solidFill>
                <a:srgbClr val="5E0033"/>
              </a:solidFill>
              <a:prstDash val="solid"/>
              <a:round/>
            </a:ln>
          </a:left>
          <a:right>
            <a:ln w="12700" cap="flat">
              <a:solidFill>
                <a:srgbClr val="5E0033"/>
              </a:solidFill>
              <a:prstDash val="solid"/>
              <a:round/>
            </a:ln>
          </a:right>
          <a:top>
            <a:ln w="12700" cap="flat">
              <a:solidFill>
                <a:srgbClr val="5E0033"/>
              </a:solidFill>
              <a:prstDash val="solid"/>
              <a:round/>
            </a:ln>
          </a:top>
          <a:bottom>
            <a:ln w="38100" cap="flat">
              <a:solidFill>
                <a:srgbClr val="5E0033"/>
              </a:solidFill>
              <a:prstDash val="solid"/>
              <a:round/>
            </a:ln>
          </a:bottom>
          <a:insideH>
            <a:ln w="12700" cap="flat">
              <a:solidFill>
                <a:srgbClr val="5E0033"/>
              </a:solidFill>
              <a:prstDash val="solid"/>
              <a:round/>
            </a:ln>
          </a:insideH>
          <a:insideV>
            <a:ln w="12700" cap="flat">
              <a:solidFill>
                <a:srgbClr val="5E0033"/>
              </a:solidFill>
              <a:prstDash val="solid"/>
              <a:round/>
            </a:ln>
          </a:insideV>
        </a:tcBdr>
        <a:fill>
          <a:solidFill>
            <a:schemeClr val="accent6"/>
          </a:solidFill>
        </a:fill>
      </a:tcStyle>
    </a:firstRow>
  </a:tblStyle>
  <a:tblStyle styleId="{CF821DB8-F4EB-4A41-A1BA-3FCAFE7338EE}" styleName="">
    <a:tblBg/>
    <a:wholeTbl>
      <a:tcTxStyle b="off" i="off">
        <a:font>
          <a:latin typeface="Baskerville"/>
          <a:ea typeface="Baskerville"/>
          <a:cs typeface="Baskerville"/>
        </a:font>
        <a:srgbClr val="5E5E5E"/>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9E9E9"/>
          </a:solidFill>
        </a:fill>
      </a:tcStyle>
    </a:wholeTbl>
    <a:band2H>
      <a:tcTxStyle/>
      <a:tcStyle>
        <a:tcBdr/>
        <a:fill>
          <a:solidFill>
            <a:srgbClr val="5E0033"/>
          </a:solidFill>
        </a:fill>
      </a:tcStyle>
    </a:band2H>
    <a:firstCol>
      <a:tcTxStyle b="on" i="off">
        <a:font>
          <a:latin typeface="Baskerville"/>
          <a:ea typeface="Baskerville"/>
          <a:cs typeface="Baskerville"/>
        </a:font>
        <a:srgbClr val="5E0033"/>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
          <a:latin typeface="Baskerville"/>
          <a:ea typeface="Baskerville"/>
          <a:cs typeface="Baskerville"/>
        </a:font>
        <a:srgbClr val="5E5E5E"/>
      </a:tcTxStyle>
      <a:tcStyle>
        <a:tcBdr>
          <a:left>
            <a:ln w="12700" cap="flat">
              <a:noFill/>
              <a:miter lim="400000"/>
            </a:ln>
          </a:left>
          <a:right>
            <a:ln w="12700" cap="flat">
              <a:noFill/>
              <a:miter lim="400000"/>
            </a:ln>
          </a:right>
          <a:top>
            <a:ln w="50800" cap="flat">
              <a:solidFill>
                <a:srgbClr val="5E5E5E"/>
              </a:solidFill>
              <a:prstDash val="solid"/>
              <a:round/>
            </a:ln>
          </a:top>
          <a:bottom>
            <a:ln w="25400" cap="flat">
              <a:solidFill>
                <a:srgbClr val="5E5E5E"/>
              </a:solidFill>
              <a:prstDash val="solid"/>
              <a:round/>
            </a:ln>
          </a:bottom>
          <a:insideH>
            <a:ln w="12700" cap="flat">
              <a:noFill/>
              <a:miter lim="400000"/>
            </a:ln>
          </a:insideH>
          <a:insideV>
            <a:ln w="12700" cap="flat">
              <a:noFill/>
              <a:miter lim="400000"/>
            </a:ln>
          </a:insideV>
        </a:tcBdr>
        <a:fill>
          <a:solidFill>
            <a:srgbClr val="5E0033"/>
          </a:solidFill>
        </a:fill>
      </a:tcStyle>
    </a:lastRow>
    <a:firstRow>
      <a:tcTxStyle b="on" i="off">
        <a:font>
          <a:latin typeface="Baskerville"/>
          <a:ea typeface="Baskerville"/>
          <a:cs typeface="Baskerville"/>
        </a:font>
        <a:srgbClr val="5E0033"/>
      </a:tcTxStyle>
      <a:tcStyle>
        <a:tcBdr>
          <a:left>
            <a:ln w="12700" cap="flat">
              <a:noFill/>
              <a:miter lim="400000"/>
            </a:ln>
          </a:left>
          <a:right>
            <a:ln w="12700" cap="flat">
              <a:noFill/>
              <a:miter lim="400000"/>
            </a:ln>
          </a:right>
          <a:top>
            <a:ln w="25400" cap="flat">
              <a:solidFill>
                <a:srgbClr val="5E5E5E"/>
              </a:solidFill>
              <a:prstDash val="solid"/>
              <a:round/>
            </a:ln>
          </a:top>
          <a:bottom>
            <a:ln w="25400" cap="flat">
              <a:solidFill>
                <a:srgbClr val="5E5E5E"/>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
          <a:latin typeface="Baskerville"/>
          <a:ea typeface="Baskerville"/>
          <a:cs typeface="Baskerville"/>
        </a:font>
        <a:srgbClr val="5E5E5E"/>
      </a:tcTxStyle>
      <a:tcStyle>
        <a:tcBdr>
          <a:left>
            <a:ln w="12700" cap="flat">
              <a:solidFill>
                <a:srgbClr val="5E0033"/>
              </a:solidFill>
              <a:prstDash val="solid"/>
              <a:round/>
            </a:ln>
          </a:left>
          <a:right>
            <a:ln w="12700" cap="flat">
              <a:solidFill>
                <a:srgbClr val="5E0033"/>
              </a:solidFill>
              <a:prstDash val="solid"/>
              <a:round/>
            </a:ln>
          </a:right>
          <a:top>
            <a:ln w="12700" cap="flat">
              <a:solidFill>
                <a:srgbClr val="5E0033"/>
              </a:solidFill>
              <a:prstDash val="solid"/>
              <a:round/>
            </a:ln>
          </a:top>
          <a:bottom>
            <a:ln w="12700" cap="flat">
              <a:solidFill>
                <a:srgbClr val="5E0033"/>
              </a:solidFill>
              <a:prstDash val="solid"/>
              <a:round/>
            </a:ln>
          </a:bottom>
          <a:insideH>
            <a:ln w="12700" cap="flat">
              <a:solidFill>
                <a:srgbClr val="5E0033"/>
              </a:solidFill>
              <a:prstDash val="solid"/>
              <a:round/>
            </a:ln>
          </a:insideH>
          <a:insideV>
            <a:ln w="12700" cap="flat">
              <a:solidFill>
                <a:srgbClr val="5E0033"/>
              </a:solidFill>
              <a:prstDash val="solid"/>
              <a:round/>
            </a:ln>
          </a:insideV>
        </a:tcBdr>
        <a:fill>
          <a:solidFill>
            <a:srgbClr val="D1D1D1"/>
          </a:solidFill>
        </a:fill>
      </a:tcStyle>
    </a:wholeTbl>
    <a:band2H>
      <a:tcTxStyle/>
      <a:tcStyle>
        <a:tcBdr/>
        <a:fill>
          <a:solidFill>
            <a:srgbClr val="E9E9E9"/>
          </a:solidFill>
        </a:fill>
      </a:tcStyle>
    </a:band2H>
    <a:firstCol>
      <a:tcTxStyle b="on" i="off">
        <a:font>
          <a:latin typeface="Baskerville"/>
          <a:ea typeface="Baskerville"/>
          <a:cs typeface="Baskerville"/>
        </a:font>
        <a:srgbClr val="5E0033"/>
      </a:tcTxStyle>
      <a:tcStyle>
        <a:tcBdr>
          <a:left>
            <a:ln w="12700" cap="flat">
              <a:solidFill>
                <a:srgbClr val="5E0033"/>
              </a:solidFill>
              <a:prstDash val="solid"/>
              <a:round/>
            </a:ln>
          </a:left>
          <a:right>
            <a:ln w="12700" cap="flat">
              <a:solidFill>
                <a:srgbClr val="5E0033"/>
              </a:solidFill>
              <a:prstDash val="solid"/>
              <a:round/>
            </a:ln>
          </a:right>
          <a:top>
            <a:ln w="12700" cap="flat">
              <a:solidFill>
                <a:srgbClr val="5E0033"/>
              </a:solidFill>
              <a:prstDash val="solid"/>
              <a:round/>
            </a:ln>
          </a:top>
          <a:bottom>
            <a:ln w="12700" cap="flat">
              <a:solidFill>
                <a:srgbClr val="5E0033"/>
              </a:solidFill>
              <a:prstDash val="solid"/>
              <a:round/>
            </a:ln>
          </a:bottom>
          <a:insideH>
            <a:ln w="12700" cap="flat">
              <a:solidFill>
                <a:srgbClr val="5E0033"/>
              </a:solidFill>
              <a:prstDash val="solid"/>
              <a:round/>
            </a:ln>
          </a:insideH>
          <a:insideV>
            <a:ln w="12700" cap="flat">
              <a:solidFill>
                <a:srgbClr val="5E0033"/>
              </a:solidFill>
              <a:prstDash val="solid"/>
              <a:round/>
            </a:ln>
          </a:insideV>
        </a:tcBdr>
        <a:fill>
          <a:solidFill>
            <a:srgbClr val="5E5E5E"/>
          </a:solidFill>
        </a:fill>
      </a:tcStyle>
    </a:firstCol>
    <a:lastRow>
      <a:tcTxStyle b="on" i="off">
        <a:font>
          <a:latin typeface="Baskerville"/>
          <a:ea typeface="Baskerville"/>
          <a:cs typeface="Baskerville"/>
        </a:font>
        <a:srgbClr val="5E0033"/>
      </a:tcTxStyle>
      <a:tcStyle>
        <a:tcBdr>
          <a:left>
            <a:ln w="12700" cap="flat">
              <a:solidFill>
                <a:srgbClr val="5E0033"/>
              </a:solidFill>
              <a:prstDash val="solid"/>
              <a:round/>
            </a:ln>
          </a:left>
          <a:right>
            <a:ln w="12700" cap="flat">
              <a:solidFill>
                <a:srgbClr val="5E0033"/>
              </a:solidFill>
              <a:prstDash val="solid"/>
              <a:round/>
            </a:ln>
          </a:right>
          <a:top>
            <a:ln w="38100" cap="flat">
              <a:solidFill>
                <a:srgbClr val="5E0033"/>
              </a:solidFill>
              <a:prstDash val="solid"/>
              <a:round/>
            </a:ln>
          </a:top>
          <a:bottom>
            <a:ln w="12700" cap="flat">
              <a:solidFill>
                <a:srgbClr val="5E0033"/>
              </a:solidFill>
              <a:prstDash val="solid"/>
              <a:round/>
            </a:ln>
          </a:bottom>
          <a:insideH>
            <a:ln w="12700" cap="flat">
              <a:solidFill>
                <a:srgbClr val="5E0033"/>
              </a:solidFill>
              <a:prstDash val="solid"/>
              <a:round/>
            </a:ln>
          </a:insideH>
          <a:insideV>
            <a:ln w="12700" cap="flat">
              <a:solidFill>
                <a:srgbClr val="5E0033"/>
              </a:solidFill>
              <a:prstDash val="solid"/>
              <a:round/>
            </a:ln>
          </a:insideV>
        </a:tcBdr>
        <a:fill>
          <a:solidFill>
            <a:srgbClr val="5E5E5E"/>
          </a:solidFill>
        </a:fill>
      </a:tcStyle>
    </a:lastRow>
    <a:firstRow>
      <a:tcTxStyle b="on" i="off">
        <a:font>
          <a:latin typeface="Baskerville"/>
          <a:ea typeface="Baskerville"/>
          <a:cs typeface="Baskerville"/>
        </a:font>
        <a:srgbClr val="5E0033"/>
      </a:tcTxStyle>
      <a:tcStyle>
        <a:tcBdr>
          <a:left>
            <a:ln w="12700" cap="flat">
              <a:solidFill>
                <a:srgbClr val="5E0033"/>
              </a:solidFill>
              <a:prstDash val="solid"/>
              <a:round/>
            </a:ln>
          </a:left>
          <a:right>
            <a:ln w="12700" cap="flat">
              <a:solidFill>
                <a:srgbClr val="5E0033"/>
              </a:solidFill>
              <a:prstDash val="solid"/>
              <a:round/>
            </a:ln>
          </a:right>
          <a:top>
            <a:ln w="12700" cap="flat">
              <a:solidFill>
                <a:srgbClr val="5E0033"/>
              </a:solidFill>
              <a:prstDash val="solid"/>
              <a:round/>
            </a:ln>
          </a:top>
          <a:bottom>
            <a:ln w="38100" cap="flat">
              <a:solidFill>
                <a:srgbClr val="5E0033"/>
              </a:solidFill>
              <a:prstDash val="solid"/>
              <a:round/>
            </a:ln>
          </a:bottom>
          <a:insideH>
            <a:ln w="12700" cap="flat">
              <a:solidFill>
                <a:srgbClr val="5E0033"/>
              </a:solidFill>
              <a:prstDash val="solid"/>
              <a:round/>
            </a:ln>
          </a:insideH>
          <a:insideV>
            <a:ln w="12700" cap="flat">
              <a:solidFill>
                <a:srgbClr val="5E0033"/>
              </a:solidFill>
              <a:prstDash val="solid"/>
              <a:round/>
            </a:ln>
          </a:insideV>
        </a:tcBdr>
        <a:fill>
          <a:solidFill>
            <a:srgbClr val="5E5E5E"/>
          </a:solidFill>
        </a:fill>
      </a:tcStyle>
    </a:firstRow>
  </a:tblStyle>
  <a:tblStyle styleId="{2708684C-4D16-4618-839F-0558EEFCDFE6}" styleName="">
    <a:tblBg/>
    <a:wholeTbl>
      <a:tcTxStyle b="off" i="off">
        <a:font>
          <a:latin typeface="Baskerville"/>
          <a:ea typeface="Baskerville"/>
          <a:cs typeface="Baskerville"/>
        </a:font>
        <a:srgbClr val="5E5E5E"/>
      </a:tcTxStyle>
      <a:tcStyle>
        <a:tcBdr>
          <a:left>
            <a:ln w="12700" cap="flat">
              <a:solidFill>
                <a:srgbClr val="5E5E5E"/>
              </a:solidFill>
              <a:prstDash val="solid"/>
              <a:round/>
            </a:ln>
          </a:left>
          <a:right>
            <a:ln w="12700" cap="flat">
              <a:solidFill>
                <a:srgbClr val="5E5E5E"/>
              </a:solidFill>
              <a:prstDash val="solid"/>
              <a:round/>
            </a:ln>
          </a:right>
          <a:top>
            <a:ln w="12700" cap="flat">
              <a:solidFill>
                <a:srgbClr val="5E5E5E"/>
              </a:solidFill>
              <a:prstDash val="solid"/>
              <a:round/>
            </a:ln>
          </a:top>
          <a:bottom>
            <a:ln w="12700" cap="flat">
              <a:solidFill>
                <a:srgbClr val="5E5E5E"/>
              </a:solidFill>
              <a:prstDash val="solid"/>
              <a:round/>
            </a:ln>
          </a:bottom>
          <a:insideH>
            <a:ln w="12700" cap="flat">
              <a:solidFill>
                <a:srgbClr val="5E5E5E"/>
              </a:solidFill>
              <a:prstDash val="solid"/>
              <a:round/>
            </a:ln>
          </a:insideH>
          <a:insideV>
            <a:ln w="12700" cap="flat">
              <a:solidFill>
                <a:srgbClr val="5E5E5E"/>
              </a:solidFill>
              <a:prstDash val="solid"/>
              <a:round/>
            </a:ln>
          </a:insideV>
        </a:tcBdr>
        <a:fill>
          <a:solidFill>
            <a:srgbClr val="5E5E5E">
              <a:alpha val="20000"/>
            </a:srgbClr>
          </a:solidFill>
        </a:fill>
      </a:tcStyle>
    </a:wholeTbl>
    <a:band2H>
      <a:tcTxStyle/>
      <a:tcStyle>
        <a:tcBdr/>
        <a:fill>
          <a:solidFill>
            <a:srgbClr val="FFFFFF"/>
          </a:solidFill>
        </a:fill>
      </a:tcStyle>
    </a:band2H>
    <a:firstCol>
      <a:tcTxStyle b="on" i="off">
        <a:font>
          <a:latin typeface="Baskerville"/>
          <a:ea typeface="Baskerville"/>
          <a:cs typeface="Baskerville"/>
        </a:font>
        <a:srgbClr val="5E5E5E"/>
      </a:tcTxStyle>
      <a:tcStyle>
        <a:tcBdr>
          <a:left>
            <a:ln w="12700" cap="flat">
              <a:solidFill>
                <a:srgbClr val="5E5E5E"/>
              </a:solidFill>
              <a:prstDash val="solid"/>
              <a:round/>
            </a:ln>
          </a:left>
          <a:right>
            <a:ln w="12700" cap="flat">
              <a:solidFill>
                <a:srgbClr val="5E5E5E"/>
              </a:solidFill>
              <a:prstDash val="solid"/>
              <a:round/>
            </a:ln>
          </a:right>
          <a:top>
            <a:ln w="12700" cap="flat">
              <a:solidFill>
                <a:srgbClr val="5E5E5E"/>
              </a:solidFill>
              <a:prstDash val="solid"/>
              <a:round/>
            </a:ln>
          </a:top>
          <a:bottom>
            <a:ln w="12700" cap="flat">
              <a:solidFill>
                <a:srgbClr val="5E5E5E"/>
              </a:solidFill>
              <a:prstDash val="solid"/>
              <a:round/>
            </a:ln>
          </a:bottom>
          <a:insideH>
            <a:ln w="12700" cap="flat">
              <a:solidFill>
                <a:srgbClr val="5E5E5E"/>
              </a:solidFill>
              <a:prstDash val="solid"/>
              <a:round/>
            </a:ln>
          </a:insideH>
          <a:insideV>
            <a:ln w="12700" cap="flat">
              <a:solidFill>
                <a:srgbClr val="5E5E5E"/>
              </a:solidFill>
              <a:prstDash val="solid"/>
              <a:round/>
            </a:ln>
          </a:insideV>
        </a:tcBdr>
        <a:fill>
          <a:solidFill>
            <a:srgbClr val="5E5E5E">
              <a:alpha val="20000"/>
            </a:srgbClr>
          </a:solidFill>
        </a:fill>
      </a:tcStyle>
    </a:firstCol>
    <a:lastRow>
      <a:tcTxStyle b="on" i="off">
        <a:font>
          <a:latin typeface="Baskerville"/>
          <a:ea typeface="Baskerville"/>
          <a:cs typeface="Baskerville"/>
        </a:font>
        <a:srgbClr val="5E5E5E"/>
      </a:tcTxStyle>
      <a:tcStyle>
        <a:tcBdr>
          <a:left>
            <a:ln w="12700" cap="flat">
              <a:solidFill>
                <a:srgbClr val="5E5E5E"/>
              </a:solidFill>
              <a:prstDash val="solid"/>
              <a:round/>
            </a:ln>
          </a:left>
          <a:right>
            <a:ln w="12700" cap="flat">
              <a:solidFill>
                <a:srgbClr val="5E5E5E"/>
              </a:solidFill>
              <a:prstDash val="solid"/>
              <a:round/>
            </a:ln>
          </a:right>
          <a:top>
            <a:ln w="50800" cap="flat">
              <a:solidFill>
                <a:srgbClr val="5E5E5E"/>
              </a:solidFill>
              <a:prstDash val="solid"/>
              <a:round/>
            </a:ln>
          </a:top>
          <a:bottom>
            <a:ln w="12700" cap="flat">
              <a:solidFill>
                <a:srgbClr val="5E5E5E"/>
              </a:solidFill>
              <a:prstDash val="solid"/>
              <a:round/>
            </a:ln>
          </a:bottom>
          <a:insideH>
            <a:ln w="12700" cap="flat">
              <a:solidFill>
                <a:srgbClr val="5E5E5E"/>
              </a:solidFill>
              <a:prstDash val="solid"/>
              <a:round/>
            </a:ln>
          </a:insideH>
          <a:insideV>
            <a:ln w="12700" cap="flat">
              <a:solidFill>
                <a:srgbClr val="5E5E5E"/>
              </a:solidFill>
              <a:prstDash val="solid"/>
              <a:round/>
            </a:ln>
          </a:insideV>
        </a:tcBdr>
        <a:fill>
          <a:noFill/>
        </a:fill>
      </a:tcStyle>
    </a:lastRow>
    <a:firstRow>
      <a:tcTxStyle b="on" i="off">
        <a:font>
          <a:latin typeface="Baskerville"/>
          <a:ea typeface="Baskerville"/>
          <a:cs typeface="Baskerville"/>
        </a:font>
        <a:srgbClr val="5E5E5E"/>
      </a:tcTxStyle>
      <a:tcStyle>
        <a:tcBdr>
          <a:left>
            <a:ln w="12700" cap="flat">
              <a:solidFill>
                <a:srgbClr val="5E5E5E"/>
              </a:solidFill>
              <a:prstDash val="solid"/>
              <a:round/>
            </a:ln>
          </a:left>
          <a:right>
            <a:ln w="12700" cap="flat">
              <a:solidFill>
                <a:srgbClr val="5E5E5E"/>
              </a:solidFill>
              <a:prstDash val="solid"/>
              <a:round/>
            </a:ln>
          </a:right>
          <a:top>
            <a:ln w="12700" cap="flat">
              <a:solidFill>
                <a:srgbClr val="5E5E5E"/>
              </a:solidFill>
              <a:prstDash val="solid"/>
              <a:round/>
            </a:ln>
          </a:top>
          <a:bottom>
            <a:ln w="25400" cap="flat">
              <a:solidFill>
                <a:srgbClr val="5E5E5E"/>
              </a:solidFill>
              <a:prstDash val="solid"/>
              <a:round/>
            </a:ln>
          </a:bottom>
          <a:insideH>
            <a:ln w="12700" cap="flat">
              <a:solidFill>
                <a:srgbClr val="5E5E5E"/>
              </a:solidFill>
              <a:prstDash val="solid"/>
              <a:round/>
            </a:ln>
          </a:insideH>
          <a:insideV>
            <a:ln w="12700" cap="flat">
              <a:solidFill>
                <a:srgbClr val="5E5E5E"/>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41" d="100"/>
          <a:sy n="41" d="100"/>
        </p:scale>
        <p:origin x="691"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6" name="Shape 116"/>
          <p:cNvSpPr>
            <a:spLocks noGrp="1" noRot="1" noChangeAspect="1"/>
          </p:cNvSpPr>
          <p:nvPr>
            <p:ph type="sldImg"/>
          </p:nvPr>
        </p:nvSpPr>
        <p:spPr>
          <a:xfrm>
            <a:off x="1143000" y="685800"/>
            <a:ext cx="4572000" cy="3429000"/>
          </a:xfrm>
          <a:prstGeom prst="rect">
            <a:avLst/>
          </a:prstGeom>
        </p:spPr>
        <p:txBody>
          <a:bodyPr/>
          <a:lstStyle/>
          <a:p>
            <a:endParaRPr/>
          </a:p>
        </p:txBody>
      </p:sp>
      <p:sp>
        <p:nvSpPr>
          <p:cNvPr id="117" name="Shape 117"/>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j-lt"/>
        <a:ea typeface="+mj-ea"/>
        <a:cs typeface="+mj-cs"/>
        <a:sym typeface="Helvetica Neue"/>
      </a:defRPr>
    </a:lvl1pPr>
    <a:lvl2pPr indent="228600" defTabSz="457200" latinLnBrk="0">
      <a:lnSpc>
        <a:spcPct val="117999"/>
      </a:lnSpc>
      <a:defRPr sz="2200">
        <a:latin typeface="+mj-lt"/>
        <a:ea typeface="+mj-ea"/>
        <a:cs typeface="+mj-cs"/>
        <a:sym typeface="Helvetica Neue"/>
      </a:defRPr>
    </a:lvl2pPr>
    <a:lvl3pPr indent="457200" defTabSz="457200" latinLnBrk="0">
      <a:lnSpc>
        <a:spcPct val="117999"/>
      </a:lnSpc>
      <a:defRPr sz="2200">
        <a:latin typeface="+mj-lt"/>
        <a:ea typeface="+mj-ea"/>
        <a:cs typeface="+mj-cs"/>
        <a:sym typeface="Helvetica Neue"/>
      </a:defRPr>
    </a:lvl3pPr>
    <a:lvl4pPr indent="685800" defTabSz="457200" latinLnBrk="0">
      <a:lnSpc>
        <a:spcPct val="117999"/>
      </a:lnSpc>
      <a:defRPr sz="2200">
        <a:latin typeface="+mj-lt"/>
        <a:ea typeface="+mj-ea"/>
        <a:cs typeface="+mj-cs"/>
        <a:sym typeface="Helvetica Neue"/>
      </a:defRPr>
    </a:lvl4pPr>
    <a:lvl5pPr indent="914400" defTabSz="457200" latinLnBrk="0">
      <a:lnSpc>
        <a:spcPct val="117999"/>
      </a:lnSpc>
      <a:defRPr sz="2200">
        <a:latin typeface="+mj-lt"/>
        <a:ea typeface="+mj-ea"/>
        <a:cs typeface="+mj-cs"/>
        <a:sym typeface="Helvetica Neue"/>
      </a:defRPr>
    </a:lvl5pPr>
    <a:lvl6pPr indent="1143000" defTabSz="457200" latinLnBrk="0">
      <a:lnSpc>
        <a:spcPct val="117999"/>
      </a:lnSpc>
      <a:defRPr sz="2200">
        <a:latin typeface="+mj-lt"/>
        <a:ea typeface="+mj-ea"/>
        <a:cs typeface="+mj-cs"/>
        <a:sym typeface="Helvetica Neue"/>
      </a:defRPr>
    </a:lvl6pPr>
    <a:lvl7pPr indent="1371600" defTabSz="457200" latinLnBrk="0">
      <a:lnSpc>
        <a:spcPct val="117999"/>
      </a:lnSpc>
      <a:defRPr sz="2200">
        <a:latin typeface="+mj-lt"/>
        <a:ea typeface="+mj-ea"/>
        <a:cs typeface="+mj-cs"/>
        <a:sym typeface="Helvetica Neue"/>
      </a:defRPr>
    </a:lvl7pPr>
    <a:lvl8pPr indent="1600200" defTabSz="457200" latinLnBrk="0">
      <a:lnSpc>
        <a:spcPct val="117999"/>
      </a:lnSpc>
      <a:defRPr sz="2200">
        <a:latin typeface="+mj-lt"/>
        <a:ea typeface="+mj-ea"/>
        <a:cs typeface="+mj-cs"/>
        <a:sym typeface="Helvetica Neue"/>
      </a:defRPr>
    </a:lvl8pPr>
    <a:lvl9pPr indent="1828800" defTabSz="457200" latinLnBrk="0">
      <a:lnSpc>
        <a:spcPct val="117999"/>
      </a:lnSpc>
      <a:defRPr sz="2200">
        <a:latin typeface="+mj-lt"/>
        <a:ea typeface="+mj-ea"/>
        <a:cs typeface="+mj-cs"/>
        <a:sym typeface="Helvetica Neue"/>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amp; Subtitl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1" name="Title Text"/>
          <p:cNvSpPr txBox="1">
            <a:spLocks noGrp="1"/>
          </p:cNvSpPr>
          <p:nvPr>
            <p:ph type="title"/>
          </p:nvPr>
        </p:nvSpPr>
        <p:spPr>
          <a:xfrm>
            <a:off x="1473200" y="2120900"/>
            <a:ext cx="21437600" cy="5359400"/>
          </a:xfrm>
          <a:prstGeom prst="rect">
            <a:avLst/>
          </a:prstGeom>
        </p:spPr>
        <p:txBody>
          <a:bodyPr anchor="b"/>
          <a:lstStyle>
            <a:lvl1pPr>
              <a:defRPr>
                <a:solidFill>
                  <a:srgbClr val="276D6D"/>
                </a:solidFill>
              </a:defRPr>
            </a:lvl1pPr>
          </a:lstStyle>
          <a:p>
            <a:r>
              <a:t>Title Text</a:t>
            </a:r>
          </a:p>
        </p:txBody>
      </p:sp>
      <p:sp>
        <p:nvSpPr>
          <p:cNvPr id="12" name="Body Level One…"/>
          <p:cNvSpPr txBox="1">
            <a:spLocks noGrp="1"/>
          </p:cNvSpPr>
          <p:nvPr>
            <p:ph type="body" sz="quarter" idx="1"/>
          </p:nvPr>
        </p:nvSpPr>
        <p:spPr>
          <a:xfrm>
            <a:off x="1473200" y="7467600"/>
            <a:ext cx="21437600" cy="2032000"/>
          </a:xfrm>
          <a:prstGeom prst="rect">
            <a:avLst/>
          </a:prstGeom>
        </p:spPr>
        <p:txBody>
          <a:bodyPr anchor="t"/>
          <a:lstStyle>
            <a:lvl1pPr marL="0" indent="0" algn="ctr">
              <a:spcBef>
                <a:spcPts val="0"/>
              </a:spcBef>
              <a:buSzTx/>
              <a:buNone/>
              <a:defRPr sz="5600"/>
            </a:lvl1pPr>
            <a:lvl2pPr marL="0" indent="0" algn="ctr">
              <a:spcBef>
                <a:spcPts val="0"/>
              </a:spcBef>
              <a:buSzTx/>
              <a:buNone/>
              <a:defRPr sz="5600"/>
            </a:lvl2pPr>
            <a:lvl3pPr marL="0" indent="0" algn="ctr">
              <a:spcBef>
                <a:spcPts val="0"/>
              </a:spcBef>
              <a:buSzTx/>
              <a:buNone/>
              <a:defRPr sz="5600"/>
            </a:lvl3pPr>
            <a:lvl4pPr marL="0" indent="0" algn="ctr">
              <a:spcBef>
                <a:spcPts val="0"/>
              </a:spcBef>
              <a:buSzTx/>
              <a:buNone/>
              <a:defRPr sz="5600"/>
            </a:lvl4pPr>
            <a:lvl5pPr marL="0" indent="0" algn="ctr">
              <a:spcBef>
                <a:spcPts val="0"/>
              </a:spcBef>
              <a:buSzTx/>
              <a:buNone/>
              <a:defRPr sz="5600"/>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93" name="Body Level One…"/>
          <p:cNvSpPr txBox="1">
            <a:spLocks noGrp="1"/>
          </p:cNvSpPr>
          <p:nvPr>
            <p:ph type="body" sz="quarter" idx="1"/>
          </p:nvPr>
        </p:nvSpPr>
        <p:spPr>
          <a:xfrm>
            <a:off x="2387600" y="8953500"/>
            <a:ext cx="19621500" cy="685800"/>
          </a:xfrm>
          <a:prstGeom prst="rect">
            <a:avLst/>
          </a:prstGeom>
        </p:spPr>
        <p:txBody>
          <a:bodyPr anchor="t"/>
          <a:lstStyle>
            <a:lvl1pPr marL="0" indent="0" algn="ctr">
              <a:spcBef>
                <a:spcPts val="0"/>
              </a:spcBef>
              <a:buSzTx/>
              <a:buNone/>
              <a:defRPr sz="3800" i="1"/>
            </a:lvl1pPr>
            <a:lvl2pPr marL="1005839" indent="-434339" algn="ctr">
              <a:spcBef>
                <a:spcPts val="0"/>
              </a:spcBef>
              <a:buBlip>
                <a:blip r:embed="rId2"/>
              </a:buBlip>
              <a:defRPr sz="3800" i="1"/>
            </a:lvl2pPr>
            <a:lvl3pPr marL="1577339" indent="-434339" algn="ctr">
              <a:spcBef>
                <a:spcPts val="0"/>
              </a:spcBef>
              <a:buBlip>
                <a:blip r:embed="rId2"/>
              </a:buBlip>
              <a:defRPr sz="3800" i="1"/>
            </a:lvl3pPr>
            <a:lvl4pPr marL="2148839" indent="-434339" algn="ctr">
              <a:spcBef>
                <a:spcPts val="0"/>
              </a:spcBef>
              <a:buBlip>
                <a:blip r:embed="rId2"/>
              </a:buBlip>
              <a:defRPr sz="3800" i="1"/>
            </a:lvl4pPr>
            <a:lvl5pPr marL="2720339" indent="-434339" algn="ctr">
              <a:spcBef>
                <a:spcPts val="0"/>
              </a:spcBef>
              <a:buBlip>
                <a:blip r:embed="rId2"/>
              </a:buBlip>
              <a:defRPr sz="3800" i="1"/>
            </a:lvl5pPr>
          </a:lstStyle>
          <a:p>
            <a:r>
              <a:t>Body Level One</a:t>
            </a:r>
          </a:p>
          <a:p>
            <a:pPr lvl="1"/>
            <a:r>
              <a:t>Body Level Two</a:t>
            </a:r>
          </a:p>
          <a:p>
            <a:pPr lvl="2"/>
            <a:r>
              <a:t>Body Level Three</a:t>
            </a:r>
          </a:p>
          <a:p>
            <a:pPr lvl="3"/>
            <a:r>
              <a:t>Body Level Four</a:t>
            </a:r>
          </a:p>
          <a:p>
            <a:pPr lvl="4"/>
            <a:r>
              <a:t>Body Level Five</a:t>
            </a:r>
          </a:p>
        </p:txBody>
      </p:sp>
      <p:sp>
        <p:nvSpPr>
          <p:cNvPr id="94" name="“Type a quote here.”"/>
          <p:cNvSpPr txBox="1">
            <a:spLocks noGrp="1"/>
          </p:cNvSpPr>
          <p:nvPr>
            <p:ph type="body" sz="quarter" idx="21"/>
          </p:nvPr>
        </p:nvSpPr>
        <p:spPr>
          <a:xfrm>
            <a:off x="2387600" y="6045200"/>
            <a:ext cx="19621500" cy="863600"/>
          </a:xfrm>
          <a:prstGeom prst="rect">
            <a:avLst/>
          </a:prstGeom>
        </p:spPr>
        <p:txBody>
          <a:bodyPr/>
          <a:lstStyle/>
          <a:p>
            <a:pPr marL="0" indent="0" algn="ctr">
              <a:spcBef>
                <a:spcPts val="3400"/>
              </a:spcBef>
              <a:buSzTx/>
              <a:buNone/>
            </a:pPr>
            <a:endParaRPr/>
          </a:p>
        </p:txBody>
      </p:sp>
      <p:sp>
        <p:nvSpPr>
          <p:cNvPr id="9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02" name="Close-up of white flowers"/>
          <p:cNvSpPr>
            <a:spLocks noGrp="1"/>
          </p:cNvSpPr>
          <p:nvPr>
            <p:ph type="pic" idx="21"/>
          </p:nvPr>
        </p:nvSpPr>
        <p:spPr>
          <a:xfrm>
            <a:off x="0" y="-1257300"/>
            <a:ext cx="24384000" cy="16230600"/>
          </a:xfrm>
          <a:prstGeom prst="rect">
            <a:avLst/>
          </a:prstGeom>
        </p:spPr>
        <p:txBody>
          <a:bodyPr lIns="91439" tIns="45719" rIns="91439" bIns="45719" anchor="t">
            <a:noAutofit/>
          </a:bodyPr>
          <a:lstStyle/>
          <a:p>
            <a:endParaRPr/>
          </a:p>
        </p:txBody>
      </p:sp>
      <p:sp>
        <p:nvSpPr>
          <p:cNvPr id="10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1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Photo - Horizontal">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0" name="Close-up of white flowers"/>
          <p:cNvSpPr>
            <a:spLocks noGrp="1"/>
          </p:cNvSpPr>
          <p:nvPr>
            <p:ph type="pic" idx="21"/>
          </p:nvPr>
        </p:nvSpPr>
        <p:spPr>
          <a:xfrm>
            <a:off x="3309982" y="33171"/>
            <a:ext cx="17747598" cy="11813245"/>
          </a:xfrm>
          <a:prstGeom prst="rect">
            <a:avLst/>
          </a:prstGeom>
          <a:effectLst>
            <a:outerShdw blurRad="63500" dist="38100" dir="5400000" rotWithShape="0">
              <a:srgbClr val="000000">
                <a:alpha val="50000"/>
              </a:srgbClr>
            </a:outerShdw>
          </a:effectLst>
        </p:spPr>
        <p:txBody>
          <a:bodyPr lIns="91439" tIns="45719" rIns="91439" bIns="45719" anchor="t">
            <a:noAutofit/>
          </a:bodyPr>
          <a:lstStyle/>
          <a:p>
            <a:endParaRPr/>
          </a:p>
        </p:txBody>
      </p:sp>
      <p:sp>
        <p:nvSpPr>
          <p:cNvPr id="21" name="Title Text"/>
          <p:cNvSpPr txBox="1">
            <a:spLocks noGrp="1"/>
          </p:cNvSpPr>
          <p:nvPr>
            <p:ph type="title"/>
          </p:nvPr>
        </p:nvSpPr>
        <p:spPr>
          <a:xfrm>
            <a:off x="1473200" y="10109200"/>
            <a:ext cx="21437600" cy="1790700"/>
          </a:xfrm>
          <a:prstGeom prst="rect">
            <a:avLst/>
          </a:prstGeom>
        </p:spPr>
        <p:txBody>
          <a:bodyPr anchor="b"/>
          <a:lstStyle>
            <a:lvl1pPr>
              <a:defRPr>
                <a:solidFill>
                  <a:srgbClr val="276D6D"/>
                </a:solidFill>
              </a:defRPr>
            </a:lvl1pPr>
          </a:lstStyle>
          <a:p>
            <a:r>
              <a:t>Title Text</a:t>
            </a:r>
          </a:p>
        </p:txBody>
      </p:sp>
      <p:sp>
        <p:nvSpPr>
          <p:cNvPr id="22" name="Body Level One…"/>
          <p:cNvSpPr txBox="1">
            <a:spLocks noGrp="1"/>
          </p:cNvSpPr>
          <p:nvPr>
            <p:ph type="body" sz="quarter" idx="1"/>
          </p:nvPr>
        </p:nvSpPr>
        <p:spPr>
          <a:xfrm>
            <a:off x="1473200" y="11823700"/>
            <a:ext cx="21437600" cy="1447800"/>
          </a:xfrm>
          <a:prstGeom prst="rect">
            <a:avLst/>
          </a:prstGeom>
        </p:spPr>
        <p:txBody>
          <a:bodyPr anchor="t"/>
          <a:lstStyle>
            <a:lvl1pPr marL="0" indent="0" algn="ctr">
              <a:spcBef>
                <a:spcPts val="0"/>
              </a:spcBef>
              <a:buSzTx/>
              <a:buNone/>
              <a:defRPr sz="5600"/>
            </a:lvl1pPr>
            <a:lvl2pPr marL="0" indent="0" algn="ctr">
              <a:spcBef>
                <a:spcPts val="0"/>
              </a:spcBef>
              <a:buSzTx/>
              <a:buNone/>
              <a:defRPr sz="5600"/>
            </a:lvl2pPr>
            <a:lvl3pPr marL="0" indent="0" algn="ctr">
              <a:spcBef>
                <a:spcPts val="0"/>
              </a:spcBef>
              <a:buSzTx/>
              <a:buNone/>
              <a:defRPr sz="5600"/>
            </a:lvl3pPr>
            <a:lvl4pPr marL="0" indent="0" algn="ctr">
              <a:spcBef>
                <a:spcPts val="0"/>
              </a:spcBef>
              <a:buSzTx/>
              <a:buNone/>
              <a:defRPr sz="5600"/>
            </a:lvl4pPr>
            <a:lvl5pPr marL="0" indent="0" algn="ctr">
              <a:spcBef>
                <a:spcPts val="0"/>
              </a:spcBef>
              <a:buSzTx/>
              <a:buNone/>
              <a:defRPr sz="5600"/>
            </a:lvl5pPr>
          </a:lstStyle>
          <a:p>
            <a:r>
              <a:t>Body Level One</a:t>
            </a:r>
          </a:p>
          <a:p>
            <a:pPr lvl="1"/>
            <a:r>
              <a:t>Body Level Two</a:t>
            </a:r>
          </a:p>
          <a:p>
            <a:pPr lvl="2"/>
            <a:r>
              <a:t>Body Level Three</a:t>
            </a:r>
          </a:p>
          <a:p>
            <a:pPr lvl="3"/>
            <a:r>
              <a:t>Body Level Four</a:t>
            </a:r>
          </a:p>
          <a:p>
            <a:pPr lvl="4"/>
            <a:r>
              <a:t>Body Level Five</a:t>
            </a:r>
          </a:p>
        </p:txBody>
      </p:sp>
      <p:sp>
        <p:nvSpPr>
          <p:cNvPr id="23" name="Slide Number"/>
          <p:cNvSpPr txBox="1">
            <a:spLocks noGrp="1"/>
          </p:cNvSpPr>
          <p:nvPr>
            <p:ph type="sldNum" sz="quarter" idx="2"/>
          </p:nvPr>
        </p:nvSpPr>
        <p:spPr>
          <a:xfrm>
            <a:off x="11937207" y="12839700"/>
            <a:ext cx="485776" cy="558800"/>
          </a:xfrm>
          <a:prstGeom prst="rect">
            <a:avLst/>
          </a:prstGeom>
        </p:spPr>
        <p:txBody>
          <a:bodyPr anchor="t"/>
          <a:lstStyle>
            <a:lvl1pPr>
              <a:defRPr>
                <a:solidFill>
                  <a:srgbClr val="FFFFFF"/>
                </a:solidFill>
              </a:defRPr>
            </a:lvl1p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 Centre">
    <p:spTree>
      <p:nvGrpSpPr>
        <p:cNvPr id="1" name=""/>
        <p:cNvGrpSpPr/>
        <p:nvPr/>
      </p:nvGrpSpPr>
      <p:grpSpPr>
        <a:xfrm>
          <a:off x="0" y="0"/>
          <a:ext cx="0" cy="0"/>
          <a:chOff x="0" y="0"/>
          <a:chExt cx="0" cy="0"/>
        </a:xfrm>
      </p:grpSpPr>
      <p:sp>
        <p:nvSpPr>
          <p:cNvPr id="30" name="Title Text"/>
          <p:cNvSpPr txBox="1">
            <a:spLocks noGrp="1"/>
          </p:cNvSpPr>
          <p:nvPr>
            <p:ph type="title"/>
          </p:nvPr>
        </p:nvSpPr>
        <p:spPr>
          <a:xfrm>
            <a:off x="1473200" y="5143500"/>
            <a:ext cx="21437600" cy="3429000"/>
          </a:xfrm>
          <a:prstGeom prst="rect">
            <a:avLst/>
          </a:prstGeom>
        </p:spPr>
        <p:txBody>
          <a:bodyPr/>
          <a:lstStyle/>
          <a:p>
            <a:r>
              <a:t>Title Text</a:t>
            </a:r>
          </a:p>
        </p:txBody>
      </p:sp>
      <p:sp>
        <p:nvSpPr>
          <p:cNvPr id="3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38" name="Close-up of white flowers"/>
          <p:cNvSpPr>
            <a:spLocks noGrp="1"/>
          </p:cNvSpPr>
          <p:nvPr>
            <p:ph type="pic" sz="half" idx="21"/>
          </p:nvPr>
        </p:nvSpPr>
        <p:spPr>
          <a:xfrm>
            <a:off x="12004703" y="595563"/>
            <a:ext cx="10083802" cy="12461139"/>
          </a:xfrm>
          <a:prstGeom prst="rect">
            <a:avLst/>
          </a:prstGeom>
          <a:effectLst>
            <a:outerShdw blurRad="63500" dist="38100" dir="5400000" rotWithShape="0">
              <a:srgbClr val="000000">
                <a:alpha val="50000"/>
              </a:srgbClr>
            </a:outerShdw>
          </a:effectLst>
        </p:spPr>
        <p:txBody>
          <a:bodyPr lIns="91439" tIns="45719" rIns="91439" bIns="45719" anchor="t">
            <a:noAutofit/>
          </a:bodyPr>
          <a:lstStyle/>
          <a:p>
            <a:endParaRPr/>
          </a:p>
        </p:txBody>
      </p:sp>
      <p:sp>
        <p:nvSpPr>
          <p:cNvPr id="39" name="Title Text"/>
          <p:cNvSpPr txBox="1">
            <a:spLocks noGrp="1"/>
          </p:cNvSpPr>
          <p:nvPr>
            <p:ph type="title"/>
          </p:nvPr>
        </p:nvSpPr>
        <p:spPr>
          <a:xfrm>
            <a:off x="1473200" y="1752600"/>
            <a:ext cx="9880600" cy="4876800"/>
          </a:xfrm>
          <a:prstGeom prst="rect">
            <a:avLst/>
          </a:prstGeom>
        </p:spPr>
        <p:txBody>
          <a:bodyPr anchor="b"/>
          <a:lstStyle/>
          <a:p>
            <a:r>
              <a:t>Title Text</a:t>
            </a:r>
          </a:p>
        </p:txBody>
      </p:sp>
      <p:sp>
        <p:nvSpPr>
          <p:cNvPr id="40" name="Body Level One…"/>
          <p:cNvSpPr txBox="1">
            <a:spLocks noGrp="1"/>
          </p:cNvSpPr>
          <p:nvPr>
            <p:ph type="body" sz="quarter" idx="1"/>
          </p:nvPr>
        </p:nvSpPr>
        <p:spPr>
          <a:xfrm>
            <a:off x="1473200" y="6858000"/>
            <a:ext cx="9880600" cy="5105400"/>
          </a:xfrm>
          <a:prstGeom prst="rect">
            <a:avLst/>
          </a:prstGeom>
        </p:spPr>
        <p:txBody>
          <a:bodyPr anchor="t"/>
          <a:lstStyle>
            <a:lvl1pPr marL="0" indent="0" algn="ctr">
              <a:spcBef>
                <a:spcPts val="0"/>
              </a:spcBef>
              <a:buSzTx/>
              <a:buNone/>
              <a:defRPr sz="5600"/>
            </a:lvl1pPr>
            <a:lvl2pPr marL="0" indent="0" algn="ctr">
              <a:spcBef>
                <a:spcPts val="0"/>
              </a:spcBef>
              <a:buSzTx/>
              <a:buNone/>
              <a:defRPr sz="5600"/>
            </a:lvl2pPr>
            <a:lvl3pPr marL="0" indent="0" algn="ctr">
              <a:spcBef>
                <a:spcPts val="0"/>
              </a:spcBef>
              <a:buSzTx/>
              <a:buNone/>
              <a:defRPr sz="5600"/>
            </a:lvl3pPr>
            <a:lvl4pPr marL="0" indent="0" algn="ctr">
              <a:spcBef>
                <a:spcPts val="0"/>
              </a:spcBef>
              <a:buSzTx/>
              <a:buNone/>
              <a:defRPr sz="5600"/>
            </a:lvl4pPr>
            <a:lvl5pPr marL="0" indent="0" algn="ctr">
              <a:spcBef>
                <a:spcPts val="0"/>
              </a:spcBef>
              <a:buSzTx/>
              <a:buNone/>
              <a:defRPr sz="5600"/>
            </a:lvl5pPr>
          </a:lstStyle>
          <a:p>
            <a:r>
              <a:t>Body Level One</a:t>
            </a:r>
          </a:p>
          <a:p>
            <a:pPr lvl="1"/>
            <a:r>
              <a:t>Body Level Two</a:t>
            </a:r>
          </a:p>
          <a:p>
            <a:pPr lvl="2"/>
            <a:r>
              <a:t>Body Level Three</a:t>
            </a:r>
          </a:p>
          <a:p>
            <a:pPr lvl="3"/>
            <a:r>
              <a:t>Body Level Four</a:t>
            </a:r>
          </a:p>
          <a:p>
            <a:pPr lvl="4"/>
            <a:r>
              <a:t>Body Level Five</a:t>
            </a:r>
          </a:p>
        </p:txBody>
      </p:sp>
      <p:sp>
        <p:nvSpPr>
          <p:cNvPr id="4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48" name="Title Text"/>
          <p:cNvSpPr txBox="1">
            <a:spLocks noGrp="1"/>
          </p:cNvSpPr>
          <p:nvPr>
            <p:ph type="title"/>
          </p:nvPr>
        </p:nvSpPr>
        <p:spPr>
          <a:xfrm>
            <a:off x="1473200" y="355600"/>
            <a:ext cx="21437600" cy="3429000"/>
          </a:xfrm>
          <a:prstGeom prst="rect">
            <a:avLst/>
          </a:prstGeom>
        </p:spPr>
        <p:txBody>
          <a:bodyPr/>
          <a:lstStyle/>
          <a:p>
            <a:r>
              <a:t>Title Text</a:t>
            </a:r>
          </a:p>
        </p:txBody>
      </p:sp>
      <p:sp>
        <p:nvSpPr>
          <p:cNvPr id="4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6" name="Title Text"/>
          <p:cNvSpPr txBox="1">
            <a:spLocks noGrp="1"/>
          </p:cNvSpPr>
          <p:nvPr>
            <p:ph type="title"/>
          </p:nvPr>
        </p:nvSpPr>
        <p:spPr>
          <a:xfrm>
            <a:off x="1473200" y="355600"/>
            <a:ext cx="21437600" cy="3429000"/>
          </a:xfrm>
          <a:prstGeom prst="rect">
            <a:avLst/>
          </a:prstGeom>
        </p:spPr>
        <p:txBody>
          <a:bodyPr/>
          <a:lstStyle/>
          <a:p>
            <a:r>
              <a:t>Title Text</a:t>
            </a:r>
          </a:p>
        </p:txBody>
      </p:sp>
      <p:sp>
        <p:nvSpPr>
          <p:cNvPr id="57" name="Body Level One…"/>
          <p:cNvSpPr txBox="1">
            <a:spLocks noGrp="1"/>
          </p:cNvSpPr>
          <p:nvPr>
            <p:ph type="body" idx="1"/>
          </p:nvPr>
        </p:nvSpPr>
        <p:spPr>
          <a:xfrm>
            <a:off x="1473200" y="3898900"/>
            <a:ext cx="21437600" cy="8039100"/>
          </a:xfrm>
          <a:prstGeom prst="rect">
            <a:avLst/>
          </a:prstGeom>
        </p:spPr>
        <p:txBody>
          <a:bodyPr/>
          <a:lstStyle>
            <a:lvl1pPr>
              <a:buBlip>
                <a:blip r:embed="rId2"/>
              </a:buBlip>
            </a:lvl1pPr>
            <a:lvl2pPr>
              <a:buBlip>
                <a:blip r:embed="rId2"/>
              </a:buBlip>
            </a:lvl2pPr>
            <a:lvl3pPr>
              <a:buBlip>
                <a:blip r:embed="rId2"/>
              </a:buBlip>
            </a:lvl3pPr>
            <a:lvl4pPr>
              <a:buBlip>
                <a:blip r:embed="rId2"/>
              </a:buBlip>
            </a:lvl4pPr>
            <a:lvl5pPr>
              <a:buBlip>
                <a:blip r:embed="rId2"/>
              </a:buBlip>
            </a:lvl5pPr>
          </a:lstStyle>
          <a:p>
            <a:r>
              <a:t>Body Level One</a:t>
            </a:r>
          </a:p>
          <a:p>
            <a:pPr lvl="1"/>
            <a:r>
              <a:t>Body Level Two</a:t>
            </a:r>
          </a:p>
          <a:p>
            <a:pPr lvl="2"/>
            <a:r>
              <a:t>Body Level Three</a:t>
            </a:r>
          </a:p>
          <a:p>
            <a:pPr lvl="3"/>
            <a:r>
              <a:t>Body Level Four</a:t>
            </a:r>
          </a:p>
          <a:p>
            <a:pPr lvl="4"/>
            <a:r>
              <a:t>Body Level Five</a:t>
            </a:r>
          </a:p>
        </p:txBody>
      </p:sp>
      <p:sp>
        <p:nvSpPr>
          <p:cNvPr id="5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5" name="Close-up of white flowers"/>
          <p:cNvSpPr>
            <a:spLocks noGrp="1"/>
          </p:cNvSpPr>
          <p:nvPr>
            <p:ph type="pic" sz="half" idx="21"/>
          </p:nvPr>
        </p:nvSpPr>
        <p:spPr>
          <a:xfrm>
            <a:off x="13984264" y="2560108"/>
            <a:ext cx="7900832" cy="9763516"/>
          </a:xfrm>
          <a:prstGeom prst="rect">
            <a:avLst/>
          </a:prstGeom>
          <a:effectLst>
            <a:outerShdw blurRad="63500" dist="38100" dir="5400000" rotWithShape="0">
              <a:srgbClr val="000000">
                <a:alpha val="50000"/>
              </a:srgbClr>
            </a:outerShdw>
          </a:effectLst>
        </p:spPr>
        <p:txBody>
          <a:bodyPr lIns="91439" tIns="45719" rIns="91439" bIns="45719" anchor="t">
            <a:noAutofit/>
          </a:bodyPr>
          <a:lstStyle/>
          <a:p>
            <a:endParaRPr/>
          </a:p>
        </p:txBody>
      </p:sp>
      <p:sp>
        <p:nvSpPr>
          <p:cNvPr id="66" name="Title Text"/>
          <p:cNvSpPr txBox="1">
            <a:spLocks noGrp="1"/>
          </p:cNvSpPr>
          <p:nvPr>
            <p:ph type="title"/>
          </p:nvPr>
        </p:nvSpPr>
        <p:spPr>
          <a:xfrm>
            <a:off x="1473200" y="571500"/>
            <a:ext cx="21437600" cy="2997200"/>
          </a:xfrm>
          <a:prstGeom prst="rect">
            <a:avLst/>
          </a:prstGeom>
        </p:spPr>
        <p:txBody>
          <a:bodyPr/>
          <a:lstStyle/>
          <a:p>
            <a:r>
              <a:t>Title Text</a:t>
            </a:r>
          </a:p>
        </p:txBody>
      </p:sp>
      <p:sp>
        <p:nvSpPr>
          <p:cNvPr id="67" name="Body Level One…"/>
          <p:cNvSpPr txBox="1">
            <a:spLocks noGrp="1"/>
          </p:cNvSpPr>
          <p:nvPr>
            <p:ph type="body" sz="half" idx="1"/>
          </p:nvPr>
        </p:nvSpPr>
        <p:spPr>
          <a:xfrm>
            <a:off x="1473200" y="4000500"/>
            <a:ext cx="10261600" cy="8026400"/>
          </a:xfrm>
          <a:prstGeom prst="rect">
            <a:avLst/>
          </a:prstGeom>
        </p:spPr>
        <p:txBody>
          <a:bodyPr/>
          <a:lstStyle>
            <a:lvl1pPr>
              <a:spcBef>
                <a:spcPts val="3900"/>
              </a:spcBef>
              <a:buBlip>
                <a:blip r:embed="rId2"/>
              </a:buBlip>
              <a:defRPr sz="4200"/>
            </a:lvl1pPr>
            <a:lvl2pPr>
              <a:spcBef>
                <a:spcPts val="3900"/>
              </a:spcBef>
              <a:buBlip>
                <a:blip r:embed="rId2"/>
              </a:buBlip>
              <a:defRPr sz="4200"/>
            </a:lvl2pPr>
            <a:lvl3pPr>
              <a:spcBef>
                <a:spcPts val="3900"/>
              </a:spcBef>
              <a:buBlip>
                <a:blip r:embed="rId2"/>
              </a:buBlip>
              <a:defRPr sz="4200"/>
            </a:lvl3pPr>
            <a:lvl4pPr>
              <a:spcBef>
                <a:spcPts val="3900"/>
              </a:spcBef>
              <a:buBlip>
                <a:blip r:embed="rId2"/>
              </a:buBlip>
              <a:defRPr sz="4200"/>
            </a:lvl4pPr>
            <a:lvl5pPr>
              <a:spcBef>
                <a:spcPts val="3900"/>
              </a:spcBef>
              <a:buBlip>
                <a:blip r:embed="rId2"/>
              </a:buBlip>
              <a:defRPr sz="4200"/>
            </a:lvl5pPr>
          </a:lstStyle>
          <a:p>
            <a:r>
              <a:t>Body Level One</a:t>
            </a:r>
          </a:p>
          <a:p>
            <a:pPr lvl="1"/>
            <a:r>
              <a:t>Body Level Two</a:t>
            </a:r>
          </a:p>
          <a:p>
            <a:pPr lvl="2"/>
            <a:r>
              <a:t>Body Level Three</a:t>
            </a:r>
          </a:p>
          <a:p>
            <a:pPr lvl="3"/>
            <a:r>
              <a:t>Body Level Four</a:t>
            </a:r>
          </a:p>
          <a:p>
            <a:pPr lvl="4"/>
            <a:r>
              <a:t>Body Level Five</a:t>
            </a:r>
          </a:p>
        </p:txBody>
      </p:sp>
      <p:sp>
        <p:nvSpPr>
          <p:cNvPr id="6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75" name="Body Level One…"/>
          <p:cNvSpPr txBox="1">
            <a:spLocks noGrp="1"/>
          </p:cNvSpPr>
          <p:nvPr>
            <p:ph type="body" idx="1"/>
          </p:nvPr>
        </p:nvSpPr>
        <p:spPr>
          <a:prstGeom prst="rect">
            <a:avLst/>
          </a:prstGeom>
        </p:spPr>
        <p:txBody>
          <a:bodyPr/>
          <a:lstStyle>
            <a:lvl1pPr>
              <a:buBlip>
                <a:blip r:embed="rId2"/>
              </a:buBlip>
            </a:lvl1pPr>
            <a:lvl2pPr>
              <a:buBlip>
                <a:blip r:embed="rId2"/>
              </a:buBlip>
            </a:lvl2pPr>
            <a:lvl3pPr>
              <a:buBlip>
                <a:blip r:embed="rId2"/>
              </a:buBlip>
            </a:lvl3pPr>
            <a:lvl4pPr>
              <a:buBlip>
                <a:blip r:embed="rId2"/>
              </a:buBlip>
            </a:lvl4pPr>
            <a:lvl5pPr>
              <a:buBlip>
                <a:blip r:embed="rId2"/>
              </a:buBlip>
            </a:lvl5pPr>
          </a:lstStyle>
          <a:p>
            <a:r>
              <a:t>Body Level One</a:t>
            </a:r>
          </a:p>
          <a:p>
            <a:pPr lvl="1"/>
            <a:r>
              <a:t>Body Level Two</a:t>
            </a:r>
          </a:p>
          <a:p>
            <a:pPr lvl="2"/>
            <a:r>
              <a:t>Body Level Three</a:t>
            </a:r>
          </a:p>
          <a:p>
            <a:pPr lvl="3"/>
            <a:r>
              <a:t>Body Level Four</a:t>
            </a:r>
          </a:p>
          <a:p>
            <a:pPr lvl="4"/>
            <a:r>
              <a:t>Body Level Five</a:t>
            </a:r>
          </a:p>
        </p:txBody>
      </p:sp>
      <p:sp>
        <p:nvSpPr>
          <p:cNvPr id="7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Photo 3 - Up">
    <p:spTree>
      <p:nvGrpSpPr>
        <p:cNvPr id="1" name=""/>
        <p:cNvGrpSpPr/>
        <p:nvPr/>
      </p:nvGrpSpPr>
      <p:grpSpPr>
        <a:xfrm>
          <a:off x="0" y="0"/>
          <a:ext cx="0" cy="0"/>
          <a:chOff x="0" y="0"/>
          <a:chExt cx="0" cy="0"/>
        </a:xfrm>
      </p:grpSpPr>
      <p:sp>
        <p:nvSpPr>
          <p:cNvPr id="83" name="Close-up of white flowers"/>
          <p:cNvSpPr>
            <a:spLocks noGrp="1"/>
          </p:cNvSpPr>
          <p:nvPr>
            <p:ph type="pic" idx="21"/>
          </p:nvPr>
        </p:nvSpPr>
        <p:spPr>
          <a:xfrm>
            <a:off x="2184400" y="-997138"/>
            <a:ext cx="12649203" cy="15631356"/>
          </a:xfrm>
          <a:prstGeom prst="rect">
            <a:avLst/>
          </a:prstGeom>
          <a:effectLst>
            <a:outerShdw blurRad="63500" dist="38100" dir="5400000" rotWithShape="0">
              <a:srgbClr val="000000">
                <a:alpha val="50000"/>
              </a:srgbClr>
            </a:outerShdw>
          </a:effectLst>
        </p:spPr>
        <p:txBody>
          <a:bodyPr lIns="91439" tIns="45719" rIns="91439" bIns="45719" anchor="t">
            <a:noAutofit/>
          </a:bodyPr>
          <a:lstStyle/>
          <a:p>
            <a:endParaRPr/>
          </a:p>
        </p:txBody>
      </p:sp>
      <p:sp>
        <p:nvSpPr>
          <p:cNvPr id="84" name="Close-up of a black and white cone flower"/>
          <p:cNvSpPr>
            <a:spLocks noGrp="1"/>
          </p:cNvSpPr>
          <p:nvPr>
            <p:ph type="pic" sz="quarter" idx="22"/>
          </p:nvPr>
        </p:nvSpPr>
        <p:spPr>
          <a:xfrm>
            <a:off x="15786100" y="957174"/>
            <a:ext cx="6429375" cy="4284029"/>
          </a:xfrm>
          <a:prstGeom prst="rect">
            <a:avLst/>
          </a:prstGeom>
          <a:effectLst>
            <a:outerShdw blurRad="63500" dist="38100" dir="5400000" rotWithShape="0">
              <a:srgbClr val="000000">
                <a:alpha val="50000"/>
              </a:srgbClr>
            </a:outerShdw>
          </a:effectLst>
        </p:spPr>
        <p:txBody>
          <a:bodyPr lIns="91439" tIns="45719" rIns="91439" bIns="45719" anchor="t">
            <a:noAutofit/>
          </a:bodyPr>
          <a:lstStyle/>
          <a:p>
            <a:endParaRPr/>
          </a:p>
        </p:txBody>
      </p:sp>
      <p:sp>
        <p:nvSpPr>
          <p:cNvPr id="85" name="Close-up black and white photo of a daisy flower"/>
          <p:cNvSpPr>
            <a:spLocks noGrp="1"/>
          </p:cNvSpPr>
          <p:nvPr>
            <p:ph type="pic" sz="quarter" idx="23"/>
          </p:nvPr>
        </p:nvSpPr>
        <p:spPr>
          <a:xfrm>
            <a:off x="15786100" y="4597400"/>
            <a:ext cx="6426200" cy="9639300"/>
          </a:xfrm>
          <a:prstGeom prst="rect">
            <a:avLst/>
          </a:prstGeom>
          <a:effectLst>
            <a:outerShdw blurRad="63500" dist="38100" dir="5400000" rotWithShape="0">
              <a:srgbClr val="000000">
                <a:alpha val="50000"/>
              </a:srgbClr>
            </a:outerShdw>
          </a:effectLst>
        </p:spPr>
        <p:txBody>
          <a:bodyPr lIns="91439" tIns="45719" rIns="91439" bIns="45719" anchor="t">
            <a:noAutofit/>
          </a:bodyPr>
          <a:lstStyle/>
          <a:p>
            <a:endParaRPr/>
          </a:p>
        </p:txBody>
      </p:sp>
      <p:sp>
        <p:nvSpPr>
          <p:cNvPr id="8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14"/>
          <a:srcRect/>
          <a:stretch>
            <a:fillRect/>
          </a:stretch>
        </a:blipFill>
        <a:effectLst/>
      </p:bgPr>
    </p:bg>
    <p:spTree>
      <p:nvGrpSpPr>
        <p:cNvPr id="1" name=""/>
        <p:cNvGrpSpPr/>
        <p:nvPr/>
      </p:nvGrpSpPr>
      <p:grpSpPr>
        <a:xfrm>
          <a:off x="0" y="0"/>
          <a:ext cx="0" cy="0"/>
          <a:chOff x="0" y="0"/>
          <a:chExt cx="0" cy="0"/>
        </a:xfrm>
      </p:grpSpPr>
      <p:sp>
        <p:nvSpPr>
          <p:cNvPr id="2" name="Body Level One…"/>
          <p:cNvSpPr txBox="1">
            <a:spLocks noGrp="1"/>
          </p:cNvSpPr>
          <p:nvPr>
            <p:ph type="body" idx="1"/>
          </p:nvPr>
        </p:nvSpPr>
        <p:spPr>
          <a:xfrm>
            <a:off x="1473200" y="1765300"/>
            <a:ext cx="21437600" cy="101854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buBlip>
                <a:blip r:embed="rId15"/>
              </a:buBlip>
            </a:lvl1pPr>
            <a:lvl2pPr>
              <a:buBlip>
                <a:blip r:embed="rId15"/>
              </a:buBlip>
            </a:lvl2pPr>
            <a:lvl3pPr>
              <a:buBlip>
                <a:blip r:embed="rId15"/>
              </a:buBlip>
            </a:lvl3pPr>
            <a:lvl4pPr>
              <a:buBlip>
                <a:blip r:embed="rId15"/>
              </a:buBlip>
            </a:lvl4pPr>
            <a:lvl5pPr>
              <a:buBlip>
                <a:blip r:embed="rId15"/>
              </a:buBlip>
            </a:lvl5pPr>
          </a:lstStyle>
          <a:p>
            <a:r>
              <a:t>Body Level One</a:t>
            </a:r>
          </a:p>
          <a:p>
            <a:pPr lvl="1"/>
            <a:r>
              <a:t>Body Level Two</a:t>
            </a:r>
          </a:p>
          <a:p>
            <a:pPr lvl="2"/>
            <a:r>
              <a:t>Body Level Three</a:t>
            </a:r>
          </a:p>
          <a:p>
            <a:pPr lvl="3"/>
            <a:r>
              <a:t>Body Level Four</a:t>
            </a:r>
          </a:p>
          <a:p>
            <a:pPr lvl="4"/>
            <a:r>
              <a:t>Body Level Five</a:t>
            </a:r>
          </a:p>
        </p:txBody>
      </p:sp>
      <p:sp>
        <p:nvSpPr>
          <p:cNvPr id="3" name="Title Text"/>
          <p:cNvSpPr txBox="1">
            <a:spLocks noGrp="1"/>
          </p:cNvSpPr>
          <p:nvPr>
            <p:ph type="title"/>
          </p:nvPr>
        </p:nvSpPr>
        <p:spPr>
          <a:xfrm>
            <a:off x="3653366" y="2743200"/>
            <a:ext cx="19507201" cy="93027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p>
            <a:r>
              <a:t>Title Text</a:t>
            </a:r>
          </a:p>
        </p:txBody>
      </p:sp>
      <p:sp>
        <p:nvSpPr>
          <p:cNvPr id="4" name="Slide Number"/>
          <p:cNvSpPr txBox="1">
            <a:spLocks noGrp="1"/>
          </p:cNvSpPr>
          <p:nvPr>
            <p:ph type="sldNum" sz="quarter" idx="2"/>
          </p:nvPr>
        </p:nvSpPr>
        <p:spPr>
          <a:xfrm>
            <a:off x="11937207" y="12865100"/>
            <a:ext cx="485776" cy="558801"/>
          </a:xfrm>
          <a:prstGeom prst="rect">
            <a:avLst/>
          </a:prstGeom>
          <a:ln w="12700">
            <a:miter lim="400000"/>
          </a:ln>
        </p:spPr>
        <p:txBody>
          <a:bodyPr wrap="none" lIns="50800" tIns="50800" rIns="50800" bIns="50800" anchor="ctr">
            <a:spAutoFit/>
          </a:bodyPr>
          <a:lstStyle>
            <a:lvl1pPr>
              <a:defRPr sz="3000">
                <a:latin typeface="Hoefler Text"/>
                <a:ea typeface="Hoefler Text"/>
                <a:cs typeface="Hoefler Text"/>
                <a:sym typeface="Hoefler Text"/>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spd="med"/>
  <p:txStyles>
    <p:titleStyle>
      <a:lvl1pPr marL="0" marR="0" indent="0" algn="ctr" defTabSz="825500" rtl="0" latinLnBrk="0">
        <a:lnSpc>
          <a:spcPct val="100000"/>
        </a:lnSpc>
        <a:spcBef>
          <a:spcPts val="0"/>
        </a:spcBef>
        <a:spcAft>
          <a:spcPts val="0"/>
        </a:spcAft>
        <a:buClrTx/>
        <a:buSzTx/>
        <a:buFontTx/>
        <a:buNone/>
        <a:tabLst/>
        <a:defRPr sz="10800" b="0" i="0" u="none" strike="noStrike" cap="none" spc="0" baseline="0">
          <a:solidFill>
            <a:srgbClr val="767367"/>
          </a:solidFill>
          <a:effectLst>
            <a:outerShdw blurRad="63500" dist="12700" dir="5400000" rotWithShape="0">
              <a:srgbClr val="000000">
                <a:alpha val="30000"/>
              </a:srgbClr>
            </a:outerShdw>
          </a:effectLst>
          <a:uFillTx/>
          <a:latin typeface="Baskerville"/>
          <a:ea typeface="Baskerville"/>
          <a:cs typeface="Baskerville"/>
          <a:sym typeface="Baskerville"/>
        </a:defRPr>
      </a:lvl1pPr>
      <a:lvl2pPr marL="0" marR="0" indent="0" algn="ctr" defTabSz="825500" rtl="0" latinLnBrk="0">
        <a:lnSpc>
          <a:spcPct val="100000"/>
        </a:lnSpc>
        <a:spcBef>
          <a:spcPts val="0"/>
        </a:spcBef>
        <a:spcAft>
          <a:spcPts val="0"/>
        </a:spcAft>
        <a:buClrTx/>
        <a:buSzTx/>
        <a:buFontTx/>
        <a:buNone/>
        <a:tabLst/>
        <a:defRPr sz="10800" b="0" i="0" u="none" strike="noStrike" cap="none" spc="0" baseline="0">
          <a:solidFill>
            <a:srgbClr val="767367"/>
          </a:solidFill>
          <a:effectLst>
            <a:outerShdw blurRad="63500" dist="12700" dir="5400000" rotWithShape="0">
              <a:srgbClr val="000000">
                <a:alpha val="30000"/>
              </a:srgbClr>
            </a:outerShdw>
          </a:effectLst>
          <a:uFillTx/>
          <a:latin typeface="Baskerville"/>
          <a:ea typeface="Baskerville"/>
          <a:cs typeface="Baskerville"/>
          <a:sym typeface="Baskerville"/>
        </a:defRPr>
      </a:lvl2pPr>
      <a:lvl3pPr marL="0" marR="0" indent="0" algn="ctr" defTabSz="825500" rtl="0" latinLnBrk="0">
        <a:lnSpc>
          <a:spcPct val="100000"/>
        </a:lnSpc>
        <a:spcBef>
          <a:spcPts val="0"/>
        </a:spcBef>
        <a:spcAft>
          <a:spcPts val="0"/>
        </a:spcAft>
        <a:buClrTx/>
        <a:buSzTx/>
        <a:buFontTx/>
        <a:buNone/>
        <a:tabLst/>
        <a:defRPr sz="10800" b="0" i="0" u="none" strike="noStrike" cap="none" spc="0" baseline="0">
          <a:solidFill>
            <a:srgbClr val="767367"/>
          </a:solidFill>
          <a:effectLst>
            <a:outerShdw blurRad="63500" dist="12700" dir="5400000" rotWithShape="0">
              <a:srgbClr val="000000">
                <a:alpha val="30000"/>
              </a:srgbClr>
            </a:outerShdw>
          </a:effectLst>
          <a:uFillTx/>
          <a:latin typeface="Baskerville"/>
          <a:ea typeface="Baskerville"/>
          <a:cs typeface="Baskerville"/>
          <a:sym typeface="Baskerville"/>
        </a:defRPr>
      </a:lvl3pPr>
      <a:lvl4pPr marL="0" marR="0" indent="0" algn="ctr" defTabSz="825500" rtl="0" latinLnBrk="0">
        <a:lnSpc>
          <a:spcPct val="100000"/>
        </a:lnSpc>
        <a:spcBef>
          <a:spcPts val="0"/>
        </a:spcBef>
        <a:spcAft>
          <a:spcPts val="0"/>
        </a:spcAft>
        <a:buClrTx/>
        <a:buSzTx/>
        <a:buFontTx/>
        <a:buNone/>
        <a:tabLst/>
        <a:defRPr sz="10800" b="0" i="0" u="none" strike="noStrike" cap="none" spc="0" baseline="0">
          <a:solidFill>
            <a:srgbClr val="767367"/>
          </a:solidFill>
          <a:effectLst>
            <a:outerShdw blurRad="63500" dist="12700" dir="5400000" rotWithShape="0">
              <a:srgbClr val="000000">
                <a:alpha val="30000"/>
              </a:srgbClr>
            </a:outerShdw>
          </a:effectLst>
          <a:uFillTx/>
          <a:latin typeface="Baskerville"/>
          <a:ea typeface="Baskerville"/>
          <a:cs typeface="Baskerville"/>
          <a:sym typeface="Baskerville"/>
        </a:defRPr>
      </a:lvl4pPr>
      <a:lvl5pPr marL="0" marR="0" indent="0" algn="ctr" defTabSz="825500" rtl="0" latinLnBrk="0">
        <a:lnSpc>
          <a:spcPct val="100000"/>
        </a:lnSpc>
        <a:spcBef>
          <a:spcPts val="0"/>
        </a:spcBef>
        <a:spcAft>
          <a:spcPts val="0"/>
        </a:spcAft>
        <a:buClrTx/>
        <a:buSzTx/>
        <a:buFontTx/>
        <a:buNone/>
        <a:tabLst/>
        <a:defRPr sz="10800" b="0" i="0" u="none" strike="noStrike" cap="none" spc="0" baseline="0">
          <a:solidFill>
            <a:srgbClr val="767367"/>
          </a:solidFill>
          <a:effectLst>
            <a:outerShdw blurRad="63500" dist="12700" dir="5400000" rotWithShape="0">
              <a:srgbClr val="000000">
                <a:alpha val="30000"/>
              </a:srgbClr>
            </a:outerShdw>
          </a:effectLst>
          <a:uFillTx/>
          <a:latin typeface="Baskerville"/>
          <a:ea typeface="Baskerville"/>
          <a:cs typeface="Baskerville"/>
          <a:sym typeface="Baskerville"/>
        </a:defRPr>
      </a:lvl5pPr>
      <a:lvl6pPr marL="0" marR="0" indent="0" algn="ctr" defTabSz="825500" rtl="0" latinLnBrk="0">
        <a:lnSpc>
          <a:spcPct val="100000"/>
        </a:lnSpc>
        <a:spcBef>
          <a:spcPts val="0"/>
        </a:spcBef>
        <a:spcAft>
          <a:spcPts val="0"/>
        </a:spcAft>
        <a:buClrTx/>
        <a:buSzTx/>
        <a:buFontTx/>
        <a:buNone/>
        <a:tabLst/>
        <a:defRPr sz="10800" b="0" i="0" u="none" strike="noStrike" cap="none" spc="0" baseline="0">
          <a:solidFill>
            <a:srgbClr val="767367"/>
          </a:solidFill>
          <a:effectLst>
            <a:outerShdw blurRad="63500" dist="12700" dir="5400000" rotWithShape="0">
              <a:srgbClr val="000000">
                <a:alpha val="30000"/>
              </a:srgbClr>
            </a:outerShdw>
          </a:effectLst>
          <a:uFillTx/>
          <a:latin typeface="Baskerville"/>
          <a:ea typeface="Baskerville"/>
          <a:cs typeface="Baskerville"/>
          <a:sym typeface="Baskerville"/>
        </a:defRPr>
      </a:lvl6pPr>
      <a:lvl7pPr marL="0" marR="0" indent="0" algn="ctr" defTabSz="825500" rtl="0" latinLnBrk="0">
        <a:lnSpc>
          <a:spcPct val="100000"/>
        </a:lnSpc>
        <a:spcBef>
          <a:spcPts val="0"/>
        </a:spcBef>
        <a:spcAft>
          <a:spcPts val="0"/>
        </a:spcAft>
        <a:buClrTx/>
        <a:buSzTx/>
        <a:buFontTx/>
        <a:buNone/>
        <a:tabLst/>
        <a:defRPr sz="10800" b="0" i="0" u="none" strike="noStrike" cap="none" spc="0" baseline="0">
          <a:solidFill>
            <a:srgbClr val="767367"/>
          </a:solidFill>
          <a:effectLst>
            <a:outerShdw blurRad="63500" dist="12700" dir="5400000" rotWithShape="0">
              <a:srgbClr val="000000">
                <a:alpha val="30000"/>
              </a:srgbClr>
            </a:outerShdw>
          </a:effectLst>
          <a:uFillTx/>
          <a:latin typeface="Baskerville"/>
          <a:ea typeface="Baskerville"/>
          <a:cs typeface="Baskerville"/>
          <a:sym typeface="Baskerville"/>
        </a:defRPr>
      </a:lvl7pPr>
      <a:lvl8pPr marL="0" marR="0" indent="0" algn="ctr" defTabSz="825500" rtl="0" latinLnBrk="0">
        <a:lnSpc>
          <a:spcPct val="100000"/>
        </a:lnSpc>
        <a:spcBef>
          <a:spcPts val="0"/>
        </a:spcBef>
        <a:spcAft>
          <a:spcPts val="0"/>
        </a:spcAft>
        <a:buClrTx/>
        <a:buSzTx/>
        <a:buFontTx/>
        <a:buNone/>
        <a:tabLst/>
        <a:defRPr sz="10800" b="0" i="0" u="none" strike="noStrike" cap="none" spc="0" baseline="0">
          <a:solidFill>
            <a:srgbClr val="767367"/>
          </a:solidFill>
          <a:effectLst>
            <a:outerShdw blurRad="63500" dist="12700" dir="5400000" rotWithShape="0">
              <a:srgbClr val="000000">
                <a:alpha val="30000"/>
              </a:srgbClr>
            </a:outerShdw>
          </a:effectLst>
          <a:uFillTx/>
          <a:latin typeface="Baskerville"/>
          <a:ea typeface="Baskerville"/>
          <a:cs typeface="Baskerville"/>
          <a:sym typeface="Baskerville"/>
        </a:defRPr>
      </a:lvl8pPr>
      <a:lvl9pPr marL="0" marR="0" indent="0" algn="ctr" defTabSz="825500" rtl="0" latinLnBrk="0">
        <a:lnSpc>
          <a:spcPct val="100000"/>
        </a:lnSpc>
        <a:spcBef>
          <a:spcPts val="0"/>
        </a:spcBef>
        <a:spcAft>
          <a:spcPts val="0"/>
        </a:spcAft>
        <a:buClrTx/>
        <a:buSzTx/>
        <a:buFontTx/>
        <a:buNone/>
        <a:tabLst/>
        <a:defRPr sz="10800" b="0" i="0" u="none" strike="noStrike" cap="none" spc="0" baseline="0">
          <a:solidFill>
            <a:srgbClr val="767367"/>
          </a:solidFill>
          <a:effectLst>
            <a:outerShdw blurRad="63500" dist="12700" dir="5400000" rotWithShape="0">
              <a:srgbClr val="000000">
                <a:alpha val="30000"/>
              </a:srgbClr>
            </a:outerShdw>
          </a:effectLst>
          <a:uFillTx/>
          <a:latin typeface="Baskerville"/>
          <a:ea typeface="Baskerville"/>
          <a:cs typeface="Baskerville"/>
          <a:sym typeface="Baskerville"/>
        </a:defRPr>
      </a:lvl9pPr>
    </p:titleStyle>
    <p:bodyStyle>
      <a:lvl1pPr marL="571500" marR="0" indent="-571500" algn="l" defTabSz="825500" rtl="0" latinLnBrk="0">
        <a:lnSpc>
          <a:spcPct val="100000"/>
        </a:lnSpc>
        <a:spcBef>
          <a:spcPts val="5100"/>
        </a:spcBef>
        <a:spcAft>
          <a:spcPts val="0"/>
        </a:spcAft>
        <a:buClrTx/>
        <a:buSzPct val="50000"/>
        <a:buFontTx/>
        <a:buBlip>
          <a:blip r:embed="rId15"/>
        </a:buBlip>
        <a:tabLst/>
        <a:defRPr sz="5000" b="0" i="0" u="none" strike="noStrike" cap="none" spc="0" baseline="0">
          <a:solidFill>
            <a:srgbClr val="5E5E5E"/>
          </a:solidFill>
          <a:uFillTx/>
          <a:latin typeface="Hoefler Text"/>
          <a:ea typeface="Hoefler Text"/>
          <a:cs typeface="Hoefler Text"/>
          <a:sym typeface="Hoefler Text"/>
        </a:defRPr>
      </a:lvl1pPr>
      <a:lvl2pPr marL="1143000" marR="0" indent="-571500" algn="l" defTabSz="825500" rtl="0" latinLnBrk="0">
        <a:lnSpc>
          <a:spcPct val="100000"/>
        </a:lnSpc>
        <a:spcBef>
          <a:spcPts val="5100"/>
        </a:spcBef>
        <a:spcAft>
          <a:spcPts val="0"/>
        </a:spcAft>
        <a:buClrTx/>
        <a:buSzPct val="50000"/>
        <a:buFontTx/>
        <a:buBlip>
          <a:blip r:embed="rId15"/>
        </a:buBlip>
        <a:tabLst/>
        <a:defRPr sz="5000" b="0" i="0" u="none" strike="noStrike" cap="none" spc="0" baseline="0">
          <a:solidFill>
            <a:srgbClr val="5E5E5E"/>
          </a:solidFill>
          <a:uFillTx/>
          <a:latin typeface="Hoefler Text"/>
          <a:ea typeface="Hoefler Text"/>
          <a:cs typeface="Hoefler Text"/>
          <a:sym typeface="Hoefler Text"/>
        </a:defRPr>
      </a:lvl2pPr>
      <a:lvl3pPr marL="1714500" marR="0" indent="-571500" algn="l" defTabSz="825500" rtl="0" latinLnBrk="0">
        <a:lnSpc>
          <a:spcPct val="100000"/>
        </a:lnSpc>
        <a:spcBef>
          <a:spcPts val="5100"/>
        </a:spcBef>
        <a:spcAft>
          <a:spcPts val="0"/>
        </a:spcAft>
        <a:buClrTx/>
        <a:buSzPct val="50000"/>
        <a:buFontTx/>
        <a:buBlip>
          <a:blip r:embed="rId15"/>
        </a:buBlip>
        <a:tabLst/>
        <a:defRPr sz="5000" b="0" i="0" u="none" strike="noStrike" cap="none" spc="0" baseline="0">
          <a:solidFill>
            <a:srgbClr val="5E5E5E"/>
          </a:solidFill>
          <a:uFillTx/>
          <a:latin typeface="Hoefler Text"/>
          <a:ea typeface="Hoefler Text"/>
          <a:cs typeface="Hoefler Text"/>
          <a:sym typeface="Hoefler Text"/>
        </a:defRPr>
      </a:lvl3pPr>
      <a:lvl4pPr marL="2286000" marR="0" indent="-571500" algn="l" defTabSz="825500" rtl="0" latinLnBrk="0">
        <a:lnSpc>
          <a:spcPct val="100000"/>
        </a:lnSpc>
        <a:spcBef>
          <a:spcPts val="5100"/>
        </a:spcBef>
        <a:spcAft>
          <a:spcPts val="0"/>
        </a:spcAft>
        <a:buClrTx/>
        <a:buSzPct val="50000"/>
        <a:buFontTx/>
        <a:buBlip>
          <a:blip r:embed="rId15"/>
        </a:buBlip>
        <a:tabLst/>
        <a:defRPr sz="5000" b="0" i="0" u="none" strike="noStrike" cap="none" spc="0" baseline="0">
          <a:solidFill>
            <a:srgbClr val="5E5E5E"/>
          </a:solidFill>
          <a:uFillTx/>
          <a:latin typeface="Hoefler Text"/>
          <a:ea typeface="Hoefler Text"/>
          <a:cs typeface="Hoefler Text"/>
          <a:sym typeface="Hoefler Text"/>
        </a:defRPr>
      </a:lvl4pPr>
      <a:lvl5pPr marL="2857500" marR="0" indent="-571500" algn="l" defTabSz="825500" rtl="0" latinLnBrk="0">
        <a:lnSpc>
          <a:spcPct val="100000"/>
        </a:lnSpc>
        <a:spcBef>
          <a:spcPts val="5100"/>
        </a:spcBef>
        <a:spcAft>
          <a:spcPts val="0"/>
        </a:spcAft>
        <a:buClrTx/>
        <a:buSzPct val="50000"/>
        <a:buFontTx/>
        <a:buBlip>
          <a:blip r:embed="rId15"/>
        </a:buBlip>
        <a:tabLst/>
        <a:defRPr sz="5000" b="0" i="0" u="none" strike="noStrike" cap="none" spc="0" baseline="0">
          <a:solidFill>
            <a:srgbClr val="5E5E5E"/>
          </a:solidFill>
          <a:uFillTx/>
          <a:latin typeface="Hoefler Text"/>
          <a:ea typeface="Hoefler Text"/>
          <a:cs typeface="Hoefler Text"/>
          <a:sym typeface="Hoefler Text"/>
        </a:defRPr>
      </a:lvl5pPr>
      <a:lvl6pPr marL="3429000" marR="0" indent="-571500" algn="l" defTabSz="825500" rtl="0" latinLnBrk="0">
        <a:lnSpc>
          <a:spcPct val="100000"/>
        </a:lnSpc>
        <a:spcBef>
          <a:spcPts val="5100"/>
        </a:spcBef>
        <a:spcAft>
          <a:spcPts val="0"/>
        </a:spcAft>
        <a:buClrTx/>
        <a:buSzPct val="50000"/>
        <a:buFontTx/>
        <a:buBlip>
          <a:blip r:embed="rId15"/>
        </a:buBlip>
        <a:tabLst/>
        <a:defRPr sz="5000" b="0" i="0" u="none" strike="noStrike" cap="none" spc="0" baseline="0">
          <a:solidFill>
            <a:srgbClr val="5E5E5E"/>
          </a:solidFill>
          <a:uFillTx/>
          <a:latin typeface="Hoefler Text"/>
          <a:ea typeface="Hoefler Text"/>
          <a:cs typeface="Hoefler Text"/>
          <a:sym typeface="Hoefler Text"/>
        </a:defRPr>
      </a:lvl6pPr>
      <a:lvl7pPr marL="4000500" marR="0" indent="-571500" algn="l" defTabSz="825500" rtl="0" latinLnBrk="0">
        <a:lnSpc>
          <a:spcPct val="100000"/>
        </a:lnSpc>
        <a:spcBef>
          <a:spcPts val="5100"/>
        </a:spcBef>
        <a:spcAft>
          <a:spcPts val="0"/>
        </a:spcAft>
        <a:buClrTx/>
        <a:buSzPct val="50000"/>
        <a:buFontTx/>
        <a:buBlip>
          <a:blip r:embed="rId15"/>
        </a:buBlip>
        <a:tabLst/>
        <a:defRPr sz="5000" b="0" i="0" u="none" strike="noStrike" cap="none" spc="0" baseline="0">
          <a:solidFill>
            <a:srgbClr val="5E5E5E"/>
          </a:solidFill>
          <a:uFillTx/>
          <a:latin typeface="Hoefler Text"/>
          <a:ea typeface="Hoefler Text"/>
          <a:cs typeface="Hoefler Text"/>
          <a:sym typeface="Hoefler Text"/>
        </a:defRPr>
      </a:lvl7pPr>
      <a:lvl8pPr marL="4572000" marR="0" indent="-571500" algn="l" defTabSz="825500" rtl="0" latinLnBrk="0">
        <a:lnSpc>
          <a:spcPct val="100000"/>
        </a:lnSpc>
        <a:spcBef>
          <a:spcPts val="5100"/>
        </a:spcBef>
        <a:spcAft>
          <a:spcPts val="0"/>
        </a:spcAft>
        <a:buClrTx/>
        <a:buSzPct val="50000"/>
        <a:buFontTx/>
        <a:buBlip>
          <a:blip r:embed="rId15"/>
        </a:buBlip>
        <a:tabLst/>
        <a:defRPr sz="5000" b="0" i="0" u="none" strike="noStrike" cap="none" spc="0" baseline="0">
          <a:solidFill>
            <a:srgbClr val="5E5E5E"/>
          </a:solidFill>
          <a:uFillTx/>
          <a:latin typeface="Hoefler Text"/>
          <a:ea typeface="Hoefler Text"/>
          <a:cs typeface="Hoefler Text"/>
          <a:sym typeface="Hoefler Text"/>
        </a:defRPr>
      </a:lvl8pPr>
      <a:lvl9pPr marL="5143500" marR="0" indent="-571500" algn="l" defTabSz="825500" rtl="0" latinLnBrk="0">
        <a:lnSpc>
          <a:spcPct val="100000"/>
        </a:lnSpc>
        <a:spcBef>
          <a:spcPts val="5100"/>
        </a:spcBef>
        <a:spcAft>
          <a:spcPts val="0"/>
        </a:spcAft>
        <a:buClrTx/>
        <a:buSzPct val="50000"/>
        <a:buFontTx/>
        <a:buBlip>
          <a:blip r:embed="rId15"/>
        </a:buBlip>
        <a:tabLst/>
        <a:defRPr sz="5000" b="0" i="0" u="none" strike="noStrike" cap="none" spc="0" baseline="0">
          <a:solidFill>
            <a:srgbClr val="5E5E5E"/>
          </a:solidFill>
          <a:uFillTx/>
          <a:latin typeface="Hoefler Text"/>
          <a:ea typeface="Hoefler Text"/>
          <a:cs typeface="Hoefler Text"/>
          <a:sym typeface="Hoefler Text"/>
        </a:defRPr>
      </a:lvl9pPr>
    </p:bodyStyle>
    <p:otherStyle>
      <a:lvl1pPr marL="0" marR="0" indent="0" algn="ctr" defTabSz="825500" rtl="0" latinLnBrk="0">
        <a:lnSpc>
          <a:spcPct val="100000"/>
        </a:lnSpc>
        <a:spcBef>
          <a:spcPts val="0"/>
        </a:spcBef>
        <a:spcAft>
          <a:spcPts val="0"/>
        </a:spcAft>
        <a:buClrTx/>
        <a:buSzTx/>
        <a:buFontTx/>
        <a:buNone/>
        <a:tabLst/>
        <a:defRPr sz="3000" b="0" i="0" u="none" strike="noStrike" cap="none" spc="0" baseline="0">
          <a:solidFill>
            <a:schemeClr val="tx1"/>
          </a:solidFill>
          <a:uFillTx/>
          <a:latin typeface="+mn-lt"/>
          <a:ea typeface="+mn-ea"/>
          <a:cs typeface="+mn-cs"/>
          <a:sym typeface="Hoefler Text"/>
        </a:defRPr>
      </a:lvl1pPr>
      <a:lvl2pPr marL="0" marR="0" indent="0" algn="ctr" defTabSz="825500" rtl="0" latinLnBrk="0">
        <a:lnSpc>
          <a:spcPct val="100000"/>
        </a:lnSpc>
        <a:spcBef>
          <a:spcPts val="0"/>
        </a:spcBef>
        <a:spcAft>
          <a:spcPts val="0"/>
        </a:spcAft>
        <a:buClrTx/>
        <a:buSzTx/>
        <a:buFontTx/>
        <a:buNone/>
        <a:tabLst/>
        <a:defRPr sz="3000" b="0" i="0" u="none" strike="noStrike" cap="none" spc="0" baseline="0">
          <a:solidFill>
            <a:schemeClr val="tx1"/>
          </a:solidFill>
          <a:uFillTx/>
          <a:latin typeface="+mn-lt"/>
          <a:ea typeface="+mn-ea"/>
          <a:cs typeface="+mn-cs"/>
          <a:sym typeface="Hoefler Text"/>
        </a:defRPr>
      </a:lvl2pPr>
      <a:lvl3pPr marL="0" marR="0" indent="0" algn="ctr" defTabSz="825500" rtl="0" latinLnBrk="0">
        <a:lnSpc>
          <a:spcPct val="100000"/>
        </a:lnSpc>
        <a:spcBef>
          <a:spcPts val="0"/>
        </a:spcBef>
        <a:spcAft>
          <a:spcPts val="0"/>
        </a:spcAft>
        <a:buClrTx/>
        <a:buSzTx/>
        <a:buFontTx/>
        <a:buNone/>
        <a:tabLst/>
        <a:defRPr sz="3000" b="0" i="0" u="none" strike="noStrike" cap="none" spc="0" baseline="0">
          <a:solidFill>
            <a:schemeClr val="tx1"/>
          </a:solidFill>
          <a:uFillTx/>
          <a:latin typeface="+mn-lt"/>
          <a:ea typeface="+mn-ea"/>
          <a:cs typeface="+mn-cs"/>
          <a:sym typeface="Hoefler Text"/>
        </a:defRPr>
      </a:lvl3pPr>
      <a:lvl4pPr marL="0" marR="0" indent="0" algn="ctr" defTabSz="825500" rtl="0" latinLnBrk="0">
        <a:lnSpc>
          <a:spcPct val="100000"/>
        </a:lnSpc>
        <a:spcBef>
          <a:spcPts val="0"/>
        </a:spcBef>
        <a:spcAft>
          <a:spcPts val="0"/>
        </a:spcAft>
        <a:buClrTx/>
        <a:buSzTx/>
        <a:buFontTx/>
        <a:buNone/>
        <a:tabLst/>
        <a:defRPr sz="3000" b="0" i="0" u="none" strike="noStrike" cap="none" spc="0" baseline="0">
          <a:solidFill>
            <a:schemeClr val="tx1"/>
          </a:solidFill>
          <a:uFillTx/>
          <a:latin typeface="+mn-lt"/>
          <a:ea typeface="+mn-ea"/>
          <a:cs typeface="+mn-cs"/>
          <a:sym typeface="Hoefler Text"/>
        </a:defRPr>
      </a:lvl4pPr>
      <a:lvl5pPr marL="0" marR="0" indent="0" algn="ctr" defTabSz="825500" rtl="0" latinLnBrk="0">
        <a:lnSpc>
          <a:spcPct val="100000"/>
        </a:lnSpc>
        <a:spcBef>
          <a:spcPts val="0"/>
        </a:spcBef>
        <a:spcAft>
          <a:spcPts val="0"/>
        </a:spcAft>
        <a:buClrTx/>
        <a:buSzTx/>
        <a:buFontTx/>
        <a:buNone/>
        <a:tabLst/>
        <a:defRPr sz="3000" b="0" i="0" u="none" strike="noStrike" cap="none" spc="0" baseline="0">
          <a:solidFill>
            <a:schemeClr val="tx1"/>
          </a:solidFill>
          <a:uFillTx/>
          <a:latin typeface="+mn-lt"/>
          <a:ea typeface="+mn-ea"/>
          <a:cs typeface="+mn-cs"/>
          <a:sym typeface="Hoefler Text"/>
        </a:defRPr>
      </a:lvl5pPr>
      <a:lvl6pPr marL="0" marR="0" indent="0" algn="ctr" defTabSz="825500" rtl="0" latinLnBrk="0">
        <a:lnSpc>
          <a:spcPct val="100000"/>
        </a:lnSpc>
        <a:spcBef>
          <a:spcPts val="0"/>
        </a:spcBef>
        <a:spcAft>
          <a:spcPts val="0"/>
        </a:spcAft>
        <a:buClrTx/>
        <a:buSzTx/>
        <a:buFontTx/>
        <a:buNone/>
        <a:tabLst/>
        <a:defRPr sz="3000" b="0" i="0" u="none" strike="noStrike" cap="none" spc="0" baseline="0">
          <a:solidFill>
            <a:schemeClr val="tx1"/>
          </a:solidFill>
          <a:uFillTx/>
          <a:latin typeface="+mn-lt"/>
          <a:ea typeface="+mn-ea"/>
          <a:cs typeface="+mn-cs"/>
          <a:sym typeface="Hoefler Text"/>
        </a:defRPr>
      </a:lvl6pPr>
      <a:lvl7pPr marL="0" marR="0" indent="0" algn="ctr" defTabSz="825500" rtl="0" latinLnBrk="0">
        <a:lnSpc>
          <a:spcPct val="100000"/>
        </a:lnSpc>
        <a:spcBef>
          <a:spcPts val="0"/>
        </a:spcBef>
        <a:spcAft>
          <a:spcPts val="0"/>
        </a:spcAft>
        <a:buClrTx/>
        <a:buSzTx/>
        <a:buFontTx/>
        <a:buNone/>
        <a:tabLst/>
        <a:defRPr sz="3000" b="0" i="0" u="none" strike="noStrike" cap="none" spc="0" baseline="0">
          <a:solidFill>
            <a:schemeClr val="tx1"/>
          </a:solidFill>
          <a:uFillTx/>
          <a:latin typeface="+mn-lt"/>
          <a:ea typeface="+mn-ea"/>
          <a:cs typeface="+mn-cs"/>
          <a:sym typeface="Hoefler Text"/>
        </a:defRPr>
      </a:lvl7pPr>
      <a:lvl8pPr marL="0" marR="0" indent="0" algn="ctr" defTabSz="825500" rtl="0" latinLnBrk="0">
        <a:lnSpc>
          <a:spcPct val="100000"/>
        </a:lnSpc>
        <a:spcBef>
          <a:spcPts val="0"/>
        </a:spcBef>
        <a:spcAft>
          <a:spcPts val="0"/>
        </a:spcAft>
        <a:buClrTx/>
        <a:buSzTx/>
        <a:buFontTx/>
        <a:buNone/>
        <a:tabLst/>
        <a:defRPr sz="3000" b="0" i="0" u="none" strike="noStrike" cap="none" spc="0" baseline="0">
          <a:solidFill>
            <a:schemeClr val="tx1"/>
          </a:solidFill>
          <a:uFillTx/>
          <a:latin typeface="+mn-lt"/>
          <a:ea typeface="+mn-ea"/>
          <a:cs typeface="+mn-cs"/>
          <a:sym typeface="Hoefler Text"/>
        </a:defRPr>
      </a:lvl8pPr>
      <a:lvl9pPr marL="0" marR="0" indent="0" algn="ctr" defTabSz="825500" rtl="0" latinLnBrk="0">
        <a:lnSpc>
          <a:spcPct val="100000"/>
        </a:lnSpc>
        <a:spcBef>
          <a:spcPts val="0"/>
        </a:spcBef>
        <a:spcAft>
          <a:spcPts val="0"/>
        </a:spcAft>
        <a:buClrTx/>
        <a:buSzTx/>
        <a:buFontTx/>
        <a:buNone/>
        <a:tabLst/>
        <a:defRPr sz="3000" b="0" i="0" u="none" strike="noStrike" cap="none" spc="0" baseline="0">
          <a:solidFill>
            <a:schemeClr val="tx1"/>
          </a:solidFill>
          <a:uFillTx/>
          <a:latin typeface="+mn-lt"/>
          <a:ea typeface="+mn-ea"/>
          <a:cs typeface="+mn-cs"/>
          <a:sym typeface="Hoefler Text"/>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VALENCE BOND THEORY"/>
          <p:cNvSpPr txBox="1">
            <a:spLocks noGrp="1"/>
          </p:cNvSpPr>
          <p:nvPr>
            <p:ph type="ctrTitle"/>
          </p:nvPr>
        </p:nvSpPr>
        <p:spPr>
          <a:prstGeom prst="rect">
            <a:avLst/>
          </a:prstGeom>
        </p:spPr>
        <p:txBody>
          <a:bodyPr/>
          <a:lstStyle/>
          <a:p>
            <a:pPr lvl="1">
              <a:defRPr>
                <a:solidFill>
                  <a:srgbClr val="276D6D"/>
                </a:solidFill>
              </a:defRPr>
            </a:pPr>
            <a:r>
              <a:t>VALENCE BOND THEORY</a:t>
            </a:r>
          </a:p>
        </p:txBody>
      </p:sp>
      <p:sp>
        <p:nvSpPr>
          <p:cNvPr id="120" name="Presented by-…"/>
          <p:cNvSpPr txBox="1">
            <a:spLocks noGrp="1"/>
          </p:cNvSpPr>
          <p:nvPr>
            <p:ph type="subTitle" sz="half" idx="1"/>
          </p:nvPr>
        </p:nvSpPr>
        <p:spPr>
          <a:xfrm>
            <a:off x="1473200" y="8272180"/>
            <a:ext cx="21437600" cy="4149624"/>
          </a:xfrm>
          <a:prstGeom prst="rect">
            <a:avLst/>
          </a:prstGeom>
        </p:spPr>
        <p:txBody>
          <a:bodyPr/>
          <a:lstStyle/>
          <a:p>
            <a:r>
              <a:t>Presented by-</a:t>
            </a:r>
          </a:p>
          <a:p>
            <a:r>
              <a:t>Sumit </a:t>
            </a:r>
          </a:p>
          <a:p>
            <a:r>
              <a:t>B.E(IT) </a:t>
            </a:r>
            <a:r>
              <a:rPr sz="8000"/>
              <a:t>1</a:t>
            </a:r>
            <a:r>
              <a:t>st year </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1" name="52b9ae0cdeb19f3bac6a155c6e4cad91.jpg" descr="52b9ae0cdeb19f3bac6a155c6e4cad91.jpg"/>
          <p:cNvPicPr>
            <a:picLocks noGrp="1" noChangeAspect="1"/>
          </p:cNvPicPr>
          <p:nvPr>
            <p:ph type="pic" idx="21"/>
          </p:nvPr>
        </p:nvPicPr>
        <p:blipFill>
          <a:blip r:embed="rId2"/>
          <a:stretch>
            <a:fillRect/>
          </a:stretch>
        </p:blipFill>
        <p:spPr>
          <a:xfrm>
            <a:off x="0" y="2195434"/>
            <a:ext cx="24383999" cy="11520566"/>
          </a:xfrm>
          <a:prstGeom prst="rect">
            <a:avLst/>
          </a:prstGeom>
        </p:spPr>
      </p:pic>
      <p:sp>
        <p:nvSpPr>
          <p:cNvPr id="152" name="Types of ligands"/>
          <p:cNvSpPr txBox="1"/>
          <p:nvPr/>
        </p:nvSpPr>
        <p:spPr>
          <a:xfrm>
            <a:off x="1478432" y="442833"/>
            <a:ext cx="21427134" cy="1752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sz="10800">
                <a:latin typeface="Hoefler Text"/>
                <a:ea typeface="Hoefler Text"/>
                <a:cs typeface="Hoefler Text"/>
                <a:sym typeface="Hoefler Text"/>
              </a:defRPr>
            </a:lvl1pPr>
          </a:lstStyle>
          <a:p>
            <a:r>
              <a:t>Types of ligands</a:t>
            </a:r>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4" name="1516447320853453.png" descr="1516447320853453.png"/>
          <p:cNvPicPr>
            <a:picLocks noGrp="1" noChangeAspect="1"/>
          </p:cNvPicPr>
          <p:nvPr>
            <p:ph type="pic" idx="21"/>
          </p:nvPr>
        </p:nvPicPr>
        <p:blipFill>
          <a:blip r:embed="rId2"/>
          <a:stretch>
            <a:fillRect/>
          </a:stretch>
        </p:blipFill>
        <p:spPr>
          <a:xfrm>
            <a:off x="12335568" y="4749303"/>
            <a:ext cx="11266528" cy="5791313"/>
          </a:xfrm>
          <a:prstGeom prst="rect">
            <a:avLst/>
          </a:prstGeom>
        </p:spPr>
      </p:pic>
      <p:sp>
        <p:nvSpPr>
          <p:cNvPr id="155" name="[Cr(NH3)6]+"/>
          <p:cNvSpPr txBox="1">
            <a:spLocks noGrp="1"/>
          </p:cNvSpPr>
          <p:nvPr>
            <p:ph type="title"/>
          </p:nvPr>
        </p:nvSpPr>
        <p:spPr>
          <a:prstGeom prst="rect">
            <a:avLst/>
          </a:prstGeom>
        </p:spPr>
        <p:txBody>
          <a:bodyPr/>
          <a:lstStyle/>
          <a:p>
            <a:r>
              <a:t>[Cr(NH3)</a:t>
            </a:r>
            <a:r>
              <a:rPr sz="5600"/>
              <a:t>6</a:t>
            </a:r>
            <a:r>
              <a:t>]+</a:t>
            </a:r>
          </a:p>
        </p:txBody>
      </p:sp>
      <p:sp>
        <p:nvSpPr>
          <p:cNvPr id="156" name="The 3d electrons of chromium ton occupy the inner d orbitals (dyz, dxz and dxy) in accordance with Hund's first rule. A set of six d2sp3 (dx2-y2, dz2, S, Py,  Px, and Pz.) hybrid orbitals are formed and these are occupied by electron pairs (marked as xx)"/>
          <p:cNvSpPr txBox="1">
            <a:spLocks noGrp="1"/>
          </p:cNvSpPr>
          <p:nvPr>
            <p:ph type="body" sz="half" idx="1"/>
          </p:nvPr>
        </p:nvSpPr>
        <p:spPr>
          <a:prstGeom prst="rect">
            <a:avLst/>
          </a:prstGeom>
        </p:spPr>
        <p:txBody>
          <a:bodyPr/>
          <a:lstStyle>
            <a:lvl1pPr>
              <a:buBlip>
                <a:blip r:embed="rId3"/>
              </a:buBlip>
            </a:lvl1pPr>
          </a:lstStyle>
          <a:p>
            <a:r>
              <a:t>The 3d electrons of chromium ton occupy the inner d orbitals (dyz, dxz and dxy) in accordance with Hund's first rule. A set of six d2sp3 (dx2-y2, dz2, S, Py,  Px, and Pz.) hybrid orbitals are formed and these are occupied by electron pairs (marked as xx) donated by six ammonia ligands. The complex ion has octahedral geometry and will show paramagnetism due to three unpaired electrons.</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3" presetClass="entr" presetSubtype="5" fill="hold" grpId="0" nodeType="clickEffect">
                                  <p:stCondLst>
                                    <p:cond delay="0"/>
                                  </p:stCondLst>
                                  <p:iterate>
                                    <p:tmAbs val="0"/>
                                  </p:iterate>
                                  <p:childTnLst>
                                    <p:set>
                                      <p:cBhvr>
                                        <p:cTn id="6" fill="hold"/>
                                        <p:tgtEl>
                                          <p:spTgt spid="156"/>
                                        </p:tgtEl>
                                        <p:attrNameLst>
                                          <p:attrName>style.visibility</p:attrName>
                                        </p:attrNameLst>
                                      </p:cBhvr>
                                      <p:to>
                                        <p:strVal val="visible"/>
                                      </p:to>
                                    </p:set>
                                    <p:animEffect transition="in" filter="blinds(vertical)">
                                      <p:cBhvr>
                                        <p:cTn id="7" dur="1000"/>
                                        <p:tgtEl>
                                          <p:spTgt spid="156"/>
                                        </p:tgtEl>
                                      </p:cBhvr>
                                    </p:animEffect>
                                  </p:childTnLst>
                                </p:cTn>
                              </p:par>
                            </p:childTnLst>
                          </p:cTn>
                        </p:par>
                      </p:childTnLst>
                    </p:cTn>
                  </p:par>
                  <p:par>
                    <p:cTn id="8" fill="hold">
                      <p:stCondLst>
                        <p:cond delay="indefinite"/>
                      </p:stCondLst>
                      <p:childTnLst>
                        <p:par>
                          <p:cTn id="9" fill="hold">
                            <p:stCondLst>
                              <p:cond delay="0"/>
                            </p:stCondLst>
                            <p:childTnLst>
                              <p:par>
                                <p:cTn id="10" presetID="19" presetClass="entr" presetSubtype="10" fill="hold" grpId="0" nodeType="clickEffect">
                                  <p:stCondLst>
                                    <p:cond delay="0"/>
                                  </p:stCondLst>
                                  <p:iterate>
                                    <p:tmAbs val="0"/>
                                  </p:iterate>
                                  <p:childTnLst>
                                    <p:set>
                                      <p:cBhvr>
                                        <p:cTn id="11" fill="hold"/>
                                        <p:tgtEl>
                                          <p:spTgt spid="154"/>
                                        </p:tgtEl>
                                        <p:attrNameLst>
                                          <p:attrName>style.visibility</p:attrName>
                                        </p:attrNameLst>
                                      </p:cBhvr>
                                      <p:to>
                                        <p:strVal val="visible"/>
                                      </p:to>
                                    </p:set>
                                    <p:anim calcmode="lin" valueType="num">
                                      <p:cBhvr>
                                        <p:cTn id="12" dur="1000" fill="hold"/>
                                        <p:tgtEl>
                                          <p:spTgt spid="154"/>
                                        </p:tgtEl>
                                        <p:attrNameLst>
                                          <p:attrName>ppt_w</p:attrName>
                                        </p:attrNameLst>
                                      </p:cBhvr>
                                      <p:tavLst>
                                        <p:tav tm="0" fmla="#ppt_w*sin(2.5*pi*$)">
                                          <p:val>
                                            <p:fltVal val="0"/>
                                          </p:val>
                                        </p:tav>
                                        <p:tav tm="100000">
                                          <p:val>
                                            <p:fltVal val="1"/>
                                          </p:val>
                                        </p:tav>
                                      </p:tavLst>
                                    </p:anim>
                                    <p:anim calcmode="lin" valueType="num">
                                      <p:cBhvr>
                                        <p:cTn id="13" dur="1000" fill="hold"/>
                                        <p:tgtEl>
                                          <p:spTgt spid="154"/>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4" grpId="0" animBg="1" advAuto="0"/>
      <p:bldP spid="156" grpId="0" animBg="1" advAuto="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8" name="main-qimg-6e496b778a1129afb96de812b65dea3c-lq.jpeg" descr="main-qimg-6e496b778a1129afb96de812b65dea3c-lq.jpeg"/>
          <p:cNvPicPr>
            <a:picLocks noGrp="1" noChangeAspect="1"/>
          </p:cNvPicPr>
          <p:nvPr>
            <p:ph type="pic" idx="21"/>
          </p:nvPr>
        </p:nvPicPr>
        <p:blipFill>
          <a:blip r:embed="rId2"/>
          <a:stretch>
            <a:fillRect/>
          </a:stretch>
        </p:blipFill>
        <p:spPr>
          <a:xfrm>
            <a:off x="11591428" y="5745460"/>
            <a:ext cx="12651566" cy="4394202"/>
          </a:xfrm>
          <a:prstGeom prst="rect">
            <a:avLst/>
          </a:prstGeom>
        </p:spPr>
      </p:pic>
      <p:sp>
        <p:nvSpPr>
          <p:cNvPr id="159" name="[Co(NH3)6]+"/>
          <p:cNvSpPr txBox="1">
            <a:spLocks noGrp="1"/>
          </p:cNvSpPr>
          <p:nvPr>
            <p:ph type="title"/>
          </p:nvPr>
        </p:nvSpPr>
        <p:spPr>
          <a:prstGeom prst="rect">
            <a:avLst/>
          </a:prstGeom>
        </p:spPr>
        <p:txBody>
          <a:bodyPr/>
          <a:lstStyle/>
          <a:p>
            <a:r>
              <a:t>[Co(NH3)</a:t>
            </a:r>
            <a:r>
              <a:rPr sz="5600"/>
              <a:t>6</a:t>
            </a:r>
            <a:r>
              <a:t>]+</a:t>
            </a:r>
          </a:p>
        </p:txBody>
      </p:sp>
      <p:sp>
        <p:nvSpPr>
          <p:cNvPr id="160" name="It is obvious that in order to construct six d' sp hybrid orbitals, the metal ion shall have to vacate two of its 3d orbitals. This can be achieved in two ways. The two 3d electrons can either be pushed to higher energy vacant 4d or 5s orbitals or they m"/>
          <p:cNvSpPr txBox="1">
            <a:spLocks noGrp="1"/>
          </p:cNvSpPr>
          <p:nvPr>
            <p:ph type="body" sz="half" idx="1"/>
          </p:nvPr>
        </p:nvSpPr>
        <p:spPr>
          <a:prstGeom prst="rect">
            <a:avLst/>
          </a:prstGeom>
        </p:spPr>
        <p:txBody>
          <a:bodyPr/>
          <a:lstStyle>
            <a:lvl1pPr>
              <a:buBlip>
                <a:blip r:embed="rId3"/>
              </a:buBlip>
            </a:lvl1pPr>
          </a:lstStyle>
          <a:p>
            <a:r>
              <a:t>It is obvious that in order to construct six d' sp hybrid orbitals, the metal ion shall have to vacate two of its 3d orbitals. This can be achieved in two ways. The two 3d electrons can either be pushed to higher energy vacant 4d or 5s orbitals or they may pair off with the other two singly occupied 3d electrons. It is known that less energy is required to pair the two electrons than to promote them to the higher energy orbitals. Accordingly, we have the following representation:</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iterate>
                                    <p:tmAbs val="0"/>
                                  </p:iterate>
                                  <p:childTnLst>
                                    <p:set>
                                      <p:cBhvr>
                                        <p:cTn id="6" fill="hold"/>
                                        <p:tgtEl>
                                          <p:spTgt spid="160"/>
                                        </p:tgtEl>
                                        <p:attrNameLst>
                                          <p:attrName>style.visibility</p:attrName>
                                        </p:attrNameLst>
                                      </p:cBhvr>
                                      <p:to>
                                        <p:strVal val="visible"/>
                                      </p:to>
                                    </p:set>
                                    <p:anim calcmode="lin" valueType="num">
                                      <p:cBhvr>
                                        <p:cTn id="7" dur="800" fill="hold"/>
                                        <p:tgtEl>
                                          <p:spTgt spid="160"/>
                                        </p:tgtEl>
                                        <p:attrNameLst>
                                          <p:attrName>ppt_w</p:attrName>
                                        </p:attrNameLst>
                                      </p:cBhvr>
                                      <p:tavLst>
                                        <p:tav tm="0">
                                          <p:val>
                                            <p:fltVal val="0"/>
                                          </p:val>
                                        </p:tav>
                                        <p:tav tm="100000">
                                          <p:val>
                                            <p:strVal val="#ppt_w"/>
                                          </p:val>
                                        </p:tav>
                                      </p:tavLst>
                                    </p:anim>
                                    <p:anim calcmode="lin" valueType="num">
                                      <p:cBhvr>
                                        <p:cTn id="8" dur="800" fill="hold"/>
                                        <p:tgtEl>
                                          <p:spTgt spid="160"/>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fill="hold" grpId="0" nodeType="clickEffect">
                                  <p:stCondLst>
                                    <p:cond delay="0"/>
                                  </p:stCondLst>
                                  <p:iterate>
                                    <p:tmAbs val="0"/>
                                  </p:iterate>
                                  <p:childTnLst>
                                    <p:set>
                                      <p:cBhvr>
                                        <p:cTn id="12" fill="hold"/>
                                        <p:tgtEl>
                                          <p:spTgt spid="158"/>
                                        </p:tgtEl>
                                        <p:attrNameLst>
                                          <p:attrName>style.visibility</p:attrName>
                                        </p:attrNameLst>
                                      </p:cBhvr>
                                      <p:to>
                                        <p:strVal val="visible"/>
                                      </p:to>
                                    </p:set>
                                    <p:animEffect transition="in" filter="fade">
                                      <p:cBhvr>
                                        <p:cTn id="13" dur="1000"/>
                                        <p:tgtEl>
                                          <p:spTgt spid="1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animBg="1" advAuto="0"/>
      <p:bldP spid="160" grpId="0" animBg="1" advAuto="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 name="{CoF6}3-"/>
          <p:cNvSpPr txBox="1">
            <a:spLocks noGrp="1"/>
          </p:cNvSpPr>
          <p:nvPr>
            <p:ph type="title"/>
          </p:nvPr>
        </p:nvSpPr>
        <p:spPr>
          <a:prstGeom prst="rect">
            <a:avLst/>
          </a:prstGeom>
        </p:spPr>
        <p:txBody>
          <a:bodyPr/>
          <a:lstStyle/>
          <a:p>
            <a:r>
              <a:t>{CoF</a:t>
            </a:r>
            <a:r>
              <a:rPr sz="5600"/>
              <a:t>6</a:t>
            </a:r>
            <a:r>
              <a:t>}3-</a:t>
            </a:r>
          </a:p>
        </p:txBody>
      </p:sp>
      <p:sp>
        <p:nvSpPr>
          <p:cNvPr id="163" name="We may, therefore, predict that [Co(NH3)6]+ ion shall be diamagnetic (no unpaired electron) and this has been experimentally verified. From the above discussion we may generalise that all octahedral  complexes should be diamagnetic. But this is not true."/>
          <p:cNvSpPr txBox="1">
            <a:spLocks noGrp="1"/>
          </p:cNvSpPr>
          <p:nvPr>
            <p:ph type="body" idx="1"/>
          </p:nvPr>
        </p:nvSpPr>
        <p:spPr>
          <a:prstGeom prst="rect">
            <a:avLst/>
          </a:prstGeom>
        </p:spPr>
        <p:txBody>
          <a:bodyPr/>
          <a:lstStyle/>
          <a:p>
            <a:pPr>
              <a:buBlip>
                <a:blip r:embed="rId2"/>
              </a:buBlip>
            </a:pPr>
            <a:r>
              <a:t>We may, therefore, predict that [Co(NH3)</a:t>
            </a:r>
            <a:r>
              <a:rPr sz="5600"/>
              <a:t>6</a:t>
            </a:r>
            <a:r>
              <a:t>]+ ion shall be diamagnetic (no unpaired electron) and this has been experimentally verified. From the above discussion we may generalise that all octahedral  complexes should be diamagnetic. But this is not true. It was soon established that the complex  is paramagnetic and has four unpaired electrons: In order to explain this anomaly, it was proposed by Pauling that such metal-ligand bonds as in (CoF6)3- are primarily ionic. As the fluoride ion is highly electronegative the explanation of ionic bonding in (CoF6)3-offered by Pauling was accepted at that time.</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iterate>
                                    <p:tmAbs val="0"/>
                                  </p:iterate>
                                  <p:childTnLst>
                                    <p:set>
                                      <p:cBhvr>
                                        <p:cTn id="6" fill="hold"/>
                                        <p:tgtEl>
                                          <p:spTgt spid="163"/>
                                        </p:tgtEl>
                                        <p:attrNameLst>
                                          <p:attrName>style.visibility</p:attrName>
                                        </p:attrNameLst>
                                      </p:cBhvr>
                                      <p:to>
                                        <p:strVal val="visible"/>
                                      </p:to>
                                    </p:set>
                                    <p:anim calcmode="lin" valueType="num">
                                      <p:cBhvr>
                                        <p:cTn id="7" dur="1000" fill="hold"/>
                                        <p:tgtEl>
                                          <p:spTgt spid="163"/>
                                        </p:tgtEl>
                                        <p:attrNameLst>
                                          <p:attrName>ppt_x</p:attrName>
                                        </p:attrNameLst>
                                      </p:cBhvr>
                                      <p:tavLst>
                                        <p:tav tm="0">
                                          <p:val>
                                            <p:strVal val="0-#ppt_w/2"/>
                                          </p:val>
                                        </p:tav>
                                        <p:tav tm="100000">
                                          <p:val>
                                            <p:strVal val="#ppt_x"/>
                                          </p:val>
                                        </p:tav>
                                      </p:tavLst>
                                    </p:anim>
                                    <p:anim calcmode="lin" valueType="num">
                                      <p:cBhvr>
                                        <p:cTn id="8" dur="1000" fill="hold"/>
                                        <p:tgtEl>
                                          <p:spTgt spid="16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 grpId="0" animBg="1" advAuto="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5" name="Screenshot 2022-06-18 at 1.42.35 PM.png" descr="Screenshot 2022-06-18 at 1.42.35 PM.png"/>
          <p:cNvPicPr>
            <a:picLocks noGrp="1" noChangeAspect="1"/>
          </p:cNvPicPr>
          <p:nvPr>
            <p:ph type="pic" idx="21"/>
          </p:nvPr>
        </p:nvPicPr>
        <p:blipFill>
          <a:blip r:embed="rId2"/>
          <a:stretch>
            <a:fillRect/>
          </a:stretch>
        </p:blipFill>
        <p:spPr>
          <a:xfrm>
            <a:off x="11605318" y="5701407"/>
            <a:ext cx="12750387" cy="4382295"/>
          </a:xfrm>
          <a:prstGeom prst="rect">
            <a:avLst/>
          </a:prstGeom>
        </p:spPr>
      </p:pic>
      <p:sp>
        <p:nvSpPr>
          <p:cNvPr id="166" name="{Ni(NH3)6}2+"/>
          <p:cNvSpPr txBox="1">
            <a:spLocks noGrp="1"/>
          </p:cNvSpPr>
          <p:nvPr>
            <p:ph type="title"/>
          </p:nvPr>
        </p:nvSpPr>
        <p:spPr>
          <a:prstGeom prst="rect">
            <a:avLst/>
          </a:prstGeom>
        </p:spPr>
        <p:txBody>
          <a:bodyPr/>
          <a:lstStyle/>
          <a:p>
            <a:r>
              <a:t>{Ni(NH3)6}2+</a:t>
            </a:r>
          </a:p>
        </p:txBody>
      </p:sp>
      <p:sp>
        <p:nvSpPr>
          <p:cNvPr id="167" name="Now in order to make available d orbitals required for d2sp3 hybridization we may promote two 3d electrons to the energetically unfavourable 4d orbitals but it is highly improbable. In order to account for the paramagnetism. we may have to assume that th"/>
          <p:cNvSpPr txBox="1">
            <a:spLocks noGrp="1"/>
          </p:cNvSpPr>
          <p:nvPr>
            <p:ph type="body" sz="half" idx="1"/>
          </p:nvPr>
        </p:nvSpPr>
        <p:spPr>
          <a:prstGeom prst="rect">
            <a:avLst/>
          </a:prstGeom>
        </p:spPr>
        <p:txBody>
          <a:bodyPr/>
          <a:lstStyle>
            <a:lvl1pPr marL="508634" indent="-508634" defTabSz="734694">
              <a:spcBef>
                <a:spcPts val="3400"/>
              </a:spcBef>
              <a:buBlip>
                <a:blip r:embed="rId3"/>
              </a:buBlip>
              <a:defRPr sz="3700"/>
            </a:lvl1pPr>
          </a:lstStyle>
          <a:p>
            <a:r>
              <a:t>Now in order to make available d orbitals required for d2sp3 hybridization we may promote two 3d electrons to the energetically unfavourable 4d orbitals but it is highly improbable. In order to account for the paramagnetism. we may have to assume that the complex{Ni(NH3)6}2+is ionic. But the assumption that the bonding in {Ni(NH3)6}2+ is ionic is not very convincing. Other octahedral Ni2+ complexes such as {Ni(H2O)6}2+, {Ni(en)6}2+etc. are all paramagnetic and to assume that they are also ionic compounds will be wrong because these complexes show properties which are associated with covalent compounds.</a:t>
            </a:r>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 name="Huggins 1937"/>
          <p:cNvSpPr txBox="1">
            <a:spLocks noGrp="1"/>
          </p:cNvSpPr>
          <p:nvPr>
            <p:ph type="title"/>
          </p:nvPr>
        </p:nvSpPr>
        <p:spPr>
          <a:prstGeom prst="rect">
            <a:avLst/>
          </a:prstGeom>
        </p:spPr>
        <p:txBody>
          <a:bodyPr/>
          <a:lstStyle/>
          <a:p>
            <a:r>
              <a:t>Huggins 1937</a:t>
            </a:r>
          </a:p>
        </p:txBody>
      </p:sp>
      <p:sp>
        <p:nvSpPr>
          <p:cNvPr id="170" name="An alternative explanation was proposed by Huggins in 1937. to solve this anomaly. He suggested that when a choice of hybrid orbitals is available, the metal may either use inner (n - 1)d nsnp3 orbitals for hybridization or outer (n)d nsnp3 orbitals. If "/>
          <p:cNvSpPr txBox="1">
            <a:spLocks noGrp="1"/>
          </p:cNvSpPr>
          <p:nvPr>
            <p:ph type="body" idx="1"/>
          </p:nvPr>
        </p:nvSpPr>
        <p:spPr>
          <a:prstGeom prst="rect">
            <a:avLst/>
          </a:prstGeom>
        </p:spPr>
        <p:txBody>
          <a:bodyPr/>
          <a:lstStyle>
            <a:lvl1pPr>
              <a:buBlip>
                <a:blip r:embed="rId2"/>
              </a:buBlip>
            </a:lvl1pPr>
          </a:lstStyle>
          <a:p>
            <a:r>
              <a:t>An alternative explanation was proposed by Huggins in 1937. to solve this anomaly. He suggested that when a choice of hybrid orbitals is available, the metal may either use inner (n - 1)d nsnp3 orbitals for hybridization or outer (n)d nsnp3 orbitals. If the complex is formed by the use of inner (n- 1)d orbitals then the resulting complex is called an inner orbital complex or alternatively if outer nd orbitals are employed then the complex is called an outer orbital complex, and the metal ion will then said to be Sp3d2 hybridized for octahedral geometry.</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3" presetClass="entr" presetSubtype="32" fill="hold" grpId="0" nodeType="clickEffect">
                                  <p:stCondLst>
                                    <p:cond delay="0"/>
                                  </p:stCondLst>
                                  <p:iterate>
                                    <p:tmAbs val="0"/>
                                  </p:iterate>
                                  <p:childTnLst>
                                    <p:set>
                                      <p:cBhvr>
                                        <p:cTn id="6" fill="hold"/>
                                        <p:tgtEl>
                                          <p:spTgt spid="170"/>
                                        </p:tgtEl>
                                        <p:attrNameLst>
                                          <p:attrName>style.visibility</p:attrName>
                                        </p:attrNameLst>
                                      </p:cBhvr>
                                      <p:to>
                                        <p:strVal val="visible"/>
                                      </p:to>
                                    </p:set>
                                    <p:anim calcmode="lin" valueType="num">
                                      <p:cBhvr>
                                        <p:cTn id="7" dur="1000" fill="hold"/>
                                        <p:tgtEl>
                                          <p:spTgt spid="170"/>
                                        </p:tgtEl>
                                        <p:attrNameLst>
                                          <p:attrName>ppt_w</p:attrName>
                                        </p:attrNameLst>
                                      </p:cBhvr>
                                      <p:tavLst>
                                        <p:tav tm="0">
                                          <p:val>
                                            <p:strVal val="4*#ppt_w"/>
                                          </p:val>
                                        </p:tav>
                                        <p:tav tm="100000">
                                          <p:val>
                                            <p:strVal val="#ppt_w"/>
                                          </p:val>
                                        </p:tav>
                                      </p:tavLst>
                                    </p:anim>
                                    <p:anim calcmode="lin" valueType="num">
                                      <p:cBhvr>
                                        <p:cTn id="8" dur="1000" fill="hold"/>
                                        <p:tgtEl>
                                          <p:spTgt spid="170"/>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0" grpId="0" animBg="1" advAuto="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 name="Types of complexes"/>
          <p:cNvSpPr txBox="1">
            <a:spLocks noGrp="1"/>
          </p:cNvSpPr>
          <p:nvPr>
            <p:ph type="title"/>
          </p:nvPr>
        </p:nvSpPr>
        <p:spPr>
          <a:prstGeom prst="rect">
            <a:avLst/>
          </a:prstGeom>
        </p:spPr>
        <p:txBody>
          <a:bodyPr/>
          <a:lstStyle/>
          <a:p>
            <a:r>
              <a:t>Types of complexes</a:t>
            </a:r>
          </a:p>
        </p:txBody>
      </p:sp>
      <p:sp>
        <p:nvSpPr>
          <p:cNvPr id="173" name="An inner orbital complex is formed by pairing the electrons of the metal ion and making available all those orbitals which may be required for bond formation. These complexes will be either diamagnetic or shall have reduced paramagnetism. They are called"/>
          <p:cNvSpPr txBox="1">
            <a:spLocks noGrp="1"/>
          </p:cNvSpPr>
          <p:nvPr>
            <p:ph type="body" idx="1"/>
          </p:nvPr>
        </p:nvSpPr>
        <p:spPr>
          <a:prstGeom prst="rect">
            <a:avLst/>
          </a:prstGeom>
        </p:spPr>
        <p:txBody>
          <a:bodyPr/>
          <a:lstStyle/>
          <a:p>
            <a:pPr>
              <a:buBlip>
                <a:blip r:embed="rId2"/>
              </a:buBlip>
            </a:pPr>
            <a:r>
              <a:t>An inner orbital complex is formed by pairing the electrons of the metal ion and making available all those orbitals which may be required for bond formation. These complexes will be either diamagnetic or shall have reduced paramagnetism. They are called low-spin or spin-paired complexes.</a:t>
            </a:r>
          </a:p>
          <a:p>
            <a:pPr>
              <a:buBlip>
                <a:blip r:embed="rId2"/>
              </a:buBlip>
            </a:pPr>
            <a:r>
              <a:t>On the other hand, complexes formed by the use of outer nd orbitals will be paramagnetic. These complexes are called high-spin or spin-free complexes.</a:t>
            </a:r>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5" name="Screenshot 2022-06-18 at 1.54.11 PM.png" descr="Screenshot 2022-06-18 at 1.54.11 PM.png"/>
          <p:cNvPicPr>
            <a:picLocks noGrp="1" noChangeAspect="1"/>
          </p:cNvPicPr>
          <p:nvPr>
            <p:ph type="pic" idx="21"/>
          </p:nvPr>
        </p:nvPicPr>
        <p:blipFill>
          <a:blip r:embed="rId2"/>
          <a:stretch>
            <a:fillRect/>
          </a:stretch>
        </p:blipFill>
        <p:spPr>
          <a:xfrm>
            <a:off x="0" y="0"/>
            <a:ext cx="24384000" cy="13716000"/>
          </a:xfrm>
          <a:prstGeom prst="rect">
            <a:avLst/>
          </a:prstGeom>
        </p:spPr>
      </p:pic>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9" name="Screenshot 2022-06-18 at 1.52.27 PM.png"/>
          <p:cNvGrpSpPr/>
          <p:nvPr/>
        </p:nvGrpSpPr>
        <p:grpSpPr>
          <a:xfrm>
            <a:off x="5898653" y="168899"/>
            <a:ext cx="11763774" cy="13378203"/>
            <a:chOff x="0" y="0"/>
            <a:chExt cx="11763773" cy="13378202"/>
          </a:xfrm>
        </p:grpSpPr>
        <p:pic>
          <p:nvPicPr>
            <p:cNvPr id="177" name="Screenshot 2022-06-18 at 1.52.27 PM.png" descr="Screenshot 2022-06-18 at 1.52.27 PM.png"/>
            <p:cNvPicPr>
              <a:picLocks noChangeAspect="1"/>
            </p:cNvPicPr>
            <p:nvPr/>
          </p:nvPicPr>
          <p:blipFill>
            <a:blip r:embed="rId2"/>
            <a:stretch>
              <a:fillRect/>
            </a:stretch>
          </p:blipFill>
          <p:spPr>
            <a:xfrm>
              <a:off x="203200" y="215900"/>
              <a:ext cx="11357374" cy="12946403"/>
            </a:xfrm>
            <a:prstGeom prst="rect">
              <a:avLst/>
            </a:prstGeom>
            <a:ln w="12700" cap="flat">
              <a:noFill/>
              <a:miter lim="400000"/>
            </a:ln>
            <a:effectLst/>
          </p:spPr>
        </p:pic>
        <p:pic>
          <p:nvPicPr>
            <p:cNvPr id="178" name="Screenshot 2022-06-18 at 1.52.27 PM.png" descr="Screenshot 2022-06-18 at 1.52.27 PM.png"/>
            <p:cNvPicPr>
              <a:picLocks noChangeAspect="1"/>
            </p:cNvPicPr>
            <p:nvPr/>
          </p:nvPicPr>
          <p:blipFill>
            <a:blip r:embed="rId3"/>
            <a:stretch>
              <a:fillRect/>
            </a:stretch>
          </p:blipFill>
          <p:spPr>
            <a:xfrm>
              <a:off x="0" y="0"/>
              <a:ext cx="11763774" cy="13378203"/>
            </a:xfrm>
            <a:prstGeom prst="rect">
              <a:avLst/>
            </a:prstGeom>
            <a:ln w="12700" cap="flat">
              <a:noFill/>
              <a:miter lim="400000"/>
            </a:ln>
            <a:effectLst/>
          </p:spPr>
        </p:pic>
      </p:grpSp>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Limitations of VB Theory"/>
          <p:cNvSpPr txBox="1">
            <a:spLocks noGrp="1"/>
          </p:cNvSpPr>
          <p:nvPr>
            <p:ph type="title"/>
          </p:nvPr>
        </p:nvSpPr>
        <p:spPr>
          <a:xfrm>
            <a:off x="1894830" y="61843"/>
            <a:ext cx="20594340" cy="1962038"/>
          </a:xfrm>
          <a:prstGeom prst="rect">
            <a:avLst/>
          </a:prstGeom>
        </p:spPr>
        <p:txBody>
          <a:bodyPr/>
          <a:lstStyle/>
          <a:p>
            <a:r>
              <a:t>Limitations of VB Theory</a:t>
            </a:r>
          </a:p>
        </p:txBody>
      </p:sp>
      <p:sp>
        <p:nvSpPr>
          <p:cNvPr id="182" name="*It does not explain the prediction or interpretation of spectra of complexes."/>
          <p:cNvSpPr txBox="1"/>
          <p:nvPr/>
        </p:nvSpPr>
        <p:spPr>
          <a:xfrm>
            <a:off x="1095909" y="3098586"/>
            <a:ext cx="22192180" cy="863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a:latin typeface="Hoefler Text"/>
                <a:ea typeface="Hoefler Text"/>
                <a:cs typeface="Hoefler Text"/>
                <a:sym typeface="Hoefler Text"/>
              </a:defRPr>
            </a:lvl1pPr>
          </a:lstStyle>
          <a:p>
            <a:r>
              <a:t>*It does not explain the prediction or interpretation of spectra of complexes.</a:t>
            </a:r>
          </a:p>
        </p:txBody>
      </p:sp>
      <p:sp>
        <p:nvSpPr>
          <p:cNvPr id="183" name="*It does not account for detailed magnetic properties. It cannot explain high and low values of magnetic moment for complexes. It can only predict the number of unpaired electrons in a coordination compound."/>
          <p:cNvSpPr txBox="1"/>
          <p:nvPr/>
        </p:nvSpPr>
        <p:spPr>
          <a:xfrm>
            <a:off x="1410879" y="4159250"/>
            <a:ext cx="22192180" cy="2387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a:latin typeface="Hoefler Text"/>
                <a:ea typeface="Hoefler Text"/>
                <a:cs typeface="Hoefler Text"/>
                <a:sym typeface="Hoefler Text"/>
              </a:defRPr>
            </a:lvl1pPr>
          </a:lstStyle>
          <a:p>
            <a:r>
              <a:t>*It does not account for detailed magnetic properties. It cannot explain high and low values of magnetic moment for complexes. It can only predict the number of unpaired electrons in a coordination compound.</a:t>
            </a:r>
          </a:p>
        </p:txBody>
      </p:sp>
      <p:sp>
        <p:nvSpPr>
          <p:cNvPr id="184" name="*It does not account for the relative stabilities of different structures."/>
          <p:cNvSpPr txBox="1"/>
          <p:nvPr/>
        </p:nvSpPr>
        <p:spPr>
          <a:xfrm>
            <a:off x="674279" y="6946899"/>
            <a:ext cx="22192180" cy="863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a:latin typeface="Hoefler Text"/>
                <a:ea typeface="Hoefler Text"/>
                <a:cs typeface="Hoefler Text"/>
                <a:sym typeface="Hoefler Text"/>
              </a:defRPr>
            </a:lvl1pPr>
          </a:lstStyle>
          <a:p>
            <a:r>
              <a:t>*It does not account for the relative stabilities of different structures.</a:t>
            </a:r>
          </a:p>
        </p:txBody>
      </p:sp>
      <p:sp>
        <p:nvSpPr>
          <p:cNvPr id="185" name="* It does not predict the relative stabilities of different ligands."/>
          <p:cNvSpPr txBox="1"/>
          <p:nvPr/>
        </p:nvSpPr>
        <p:spPr>
          <a:xfrm>
            <a:off x="-265521" y="8470899"/>
            <a:ext cx="22192180" cy="863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a:latin typeface="Hoefler Text"/>
                <a:ea typeface="Hoefler Text"/>
                <a:cs typeface="Hoefler Text"/>
                <a:sym typeface="Hoefler Text"/>
              </a:defRPr>
            </a:lvl1pPr>
          </a:lstStyle>
          <a:p>
            <a:r>
              <a:t>* It does not predict the relative stabilities of different ligands.</a:t>
            </a:r>
          </a:p>
        </p:txBody>
      </p:sp>
      <p:sp>
        <p:nvSpPr>
          <p:cNvPr id="186" name="*It does not take into consideration splitting of d energy levels."/>
          <p:cNvSpPr txBox="1"/>
          <p:nvPr/>
        </p:nvSpPr>
        <p:spPr>
          <a:xfrm>
            <a:off x="728820" y="9664699"/>
            <a:ext cx="21437602" cy="863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a:latin typeface="Hoefler Text"/>
                <a:ea typeface="Hoefler Text"/>
                <a:cs typeface="Hoefler Text"/>
                <a:sym typeface="Hoefler Text"/>
              </a:defRPr>
            </a:lvl1pPr>
          </a:lstStyle>
          <a:p>
            <a:r>
              <a:t>*It does not take into consideration splitting of d energy levels.</a:t>
            </a:r>
          </a:p>
        </p:txBody>
      </p:sp>
      <p:sp>
        <p:nvSpPr>
          <p:cNvPr id="187" name="*It cannot predict as to which of the five d-orbitals the metal ion will provide for ligand electrons.."/>
          <p:cNvSpPr txBox="1"/>
          <p:nvPr/>
        </p:nvSpPr>
        <p:spPr>
          <a:xfrm>
            <a:off x="1236820" y="10858500"/>
            <a:ext cx="21437602" cy="1625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a:latin typeface="Hoefler Text"/>
                <a:ea typeface="Hoefler Text"/>
                <a:cs typeface="Hoefler Text"/>
                <a:sym typeface="Hoefler Text"/>
              </a:defRPr>
            </a:lvl1pPr>
          </a:lstStyle>
          <a:p>
            <a:r>
              <a:t>*It cannot predict as to which of the five d-orbitals the metal ion will provide for ligand electrons..</a:t>
            </a:r>
          </a:p>
        </p:txBody>
      </p:sp>
      <p:sp>
        <p:nvSpPr>
          <p:cNvPr id="188" name="*It is limited to qualitative explanations only"/>
          <p:cNvSpPr txBox="1"/>
          <p:nvPr/>
        </p:nvSpPr>
        <p:spPr>
          <a:xfrm>
            <a:off x="2118293" y="2037923"/>
            <a:ext cx="20147416" cy="863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a:latin typeface="Hoefler Text"/>
                <a:ea typeface="Hoefler Text"/>
                <a:cs typeface="Hoefler Text"/>
                <a:sym typeface="Hoefler Text"/>
              </a:defRPr>
            </a:lvl1pPr>
          </a:lstStyle>
          <a:p>
            <a:r>
              <a:t>*It is limited to qualitative explanations only</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3" presetClass="entr" presetSubtype="32" fill="hold" grpId="0" nodeType="clickEffect">
                                  <p:stCondLst>
                                    <p:cond delay="0"/>
                                  </p:stCondLst>
                                  <p:iterate>
                                    <p:tmAbs val="0"/>
                                  </p:iterate>
                                  <p:childTnLst>
                                    <p:set>
                                      <p:cBhvr>
                                        <p:cTn id="6" fill="hold"/>
                                        <p:tgtEl>
                                          <p:spTgt spid="188"/>
                                        </p:tgtEl>
                                        <p:attrNameLst>
                                          <p:attrName>style.visibility</p:attrName>
                                        </p:attrNameLst>
                                      </p:cBhvr>
                                      <p:to>
                                        <p:strVal val="visible"/>
                                      </p:to>
                                    </p:set>
                                    <p:anim calcmode="lin" valueType="num">
                                      <p:cBhvr>
                                        <p:cTn id="7" dur="1000" fill="hold"/>
                                        <p:tgtEl>
                                          <p:spTgt spid="188"/>
                                        </p:tgtEl>
                                        <p:attrNameLst>
                                          <p:attrName>ppt_w</p:attrName>
                                        </p:attrNameLst>
                                      </p:cBhvr>
                                      <p:tavLst>
                                        <p:tav tm="0">
                                          <p:val>
                                            <p:strVal val="4*#ppt_w"/>
                                          </p:val>
                                        </p:tav>
                                        <p:tav tm="100000">
                                          <p:val>
                                            <p:strVal val="#ppt_w"/>
                                          </p:val>
                                        </p:tav>
                                      </p:tavLst>
                                    </p:anim>
                                    <p:anim calcmode="lin" valueType="num">
                                      <p:cBhvr>
                                        <p:cTn id="8" dur="1000" fill="hold"/>
                                        <p:tgtEl>
                                          <p:spTgt spid="188"/>
                                        </p:tgtEl>
                                        <p:attrNameLst>
                                          <p:attrName>ppt_h</p:attrName>
                                        </p:attrNameLst>
                                      </p:cBhvr>
                                      <p:tavLst>
                                        <p:tav tm="0">
                                          <p:val>
                                            <p:strVal val="4*#ppt_h"/>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grpId="0" nodeType="clickEffect">
                                  <p:stCondLst>
                                    <p:cond delay="0"/>
                                  </p:stCondLst>
                                  <p:iterate>
                                    <p:tmAbs val="0"/>
                                  </p:iterate>
                                  <p:childTnLst>
                                    <p:set>
                                      <p:cBhvr>
                                        <p:cTn id="12" fill="hold"/>
                                        <p:tgtEl>
                                          <p:spTgt spid="182"/>
                                        </p:tgtEl>
                                        <p:attrNameLst>
                                          <p:attrName>style.visibility</p:attrName>
                                        </p:attrNameLst>
                                      </p:cBhvr>
                                      <p:to>
                                        <p:strVal val="visible"/>
                                      </p:to>
                                    </p:set>
                                    <p:anim calcmode="lin" valueType="num">
                                      <p:cBhvr>
                                        <p:cTn id="13" dur="750" fill="hold"/>
                                        <p:tgtEl>
                                          <p:spTgt spid="182"/>
                                        </p:tgtEl>
                                        <p:attrNameLst>
                                          <p:attrName>ppt_w</p:attrName>
                                        </p:attrNameLst>
                                      </p:cBhvr>
                                      <p:tavLst>
                                        <p:tav tm="0">
                                          <p:val>
                                            <p:fltVal val="0"/>
                                          </p:val>
                                        </p:tav>
                                        <p:tav tm="100000">
                                          <p:val>
                                            <p:strVal val="#ppt_w"/>
                                          </p:val>
                                        </p:tav>
                                      </p:tavLst>
                                    </p:anim>
                                    <p:anim calcmode="lin" valueType="num">
                                      <p:cBhvr>
                                        <p:cTn id="14" dur="750" fill="hold"/>
                                        <p:tgtEl>
                                          <p:spTgt spid="182"/>
                                        </p:tgtEl>
                                        <p:attrNameLst>
                                          <p:attrName>ppt_h</p:attrName>
                                        </p:attrNameLst>
                                      </p:cBhvr>
                                      <p:tavLst>
                                        <p:tav tm="0">
                                          <p:val>
                                            <p:fltVal val="0"/>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23" presetClass="entr" presetSubtype="32" fill="hold" grpId="0" nodeType="clickEffect">
                                  <p:stCondLst>
                                    <p:cond delay="0"/>
                                  </p:stCondLst>
                                  <p:iterate>
                                    <p:tmAbs val="0"/>
                                  </p:iterate>
                                  <p:childTnLst>
                                    <p:set>
                                      <p:cBhvr>
                                        <p:cTn id="18" fill="hold"/>
                                        <p:tgtEl>
                                          <p:spTgt spid="183"/>
                                        </p:tgtEl>
                                        <p:attrNameLst>
                                          <p:attrName>style.visibility</p:attrName>
                                        </p:attrNameLst>
                                      </p:cBhvr>
                                      <p:to>
                                        <p:strVal val="visible"/>
                                      </p:to>
                                    </p:set>
                                    <p:anim calcmode="lin" valueType="num">
                                      <p:cBhvr>
                                        <p:cTn id="19" dur="1250" fill="hold"/>
                                        <p:tgtEl>
                                          <p:spTgt spid="183"/>
                                        </p:tgtEl>
                                        <p:attrNameLst>
                                          <p:attrName>ppt_w</p:attrName>
                                        </p:attrNameLst>
                                      </p:cBhvr>
                                      <p:tavLst>
                                        <p:tav tm="0">
                                          <p:val>
                                            <p:strVal val="4*#ppt_w"/>
                                          </p:val>
                                        </p:tav>
                                        <p:tav tm="100000">
                                          <p:val>
                                            <p:strVal val="#ppt_w"/>
                                          </p:val>
                                        </p:tav>
                                      </p:tavLst>
                                    </p:anim>
                                    <p:anim calcmode="lin" valueType="num">
                                      <p:cBhvr>
                                        <p:cTn id="20" dur="1250" fill="hold"/>
                                        <p:tgtEl>
                                          <p:spTgt spid="183"/>
                                        </p:tgtEl>
                                        <p:attrNameLst>
                                          <p:attrName>ppt_h</p:attrName>
                                        </p:attrNameLst>
                                      </p:cBhvr>
                                      <p:tavLst>
                                        <p:tav tm="0">
                                          <p:val>
                                            <p:strVal val="4*#ppt_h"/>
                                          </p:val>
                                        </p:tav>
                                        <p:tav tm="100000">
                                          <p:val>
                                            <p:strVal val="#ppt_h"/>
                                          </p:val>
                                        </p:tav>
                                      </p:tavLst>
                                    </p:anim>
                                  </p:childTnLst>
                                </p:cTn>
                              </p:par>
                            </p:childTnLst>
                          </p:cTn>
                        </p:par>
                      </p:childTnLst>
                    </p:cTn>
                  </p:par>
                  <p:par>
                    <p:cTn id="21" fill="hold">
                      <p:stCondLst>
                        <p:cond delay="indefinite"/>
                      </p:stCondLst>
                      <p:childTnLst>
                        <p:par>
                          <p:cTn id="22" fill="hold">
                            <p:stCondLst>
                              <p:cond delay="0"/>
                            </p:stCondLst>
                            <p:childTnLst>
                              <p:par>
                                <p:cTn id="23" presetID="10" presetClass="entr" fill="hold" grpId="0" nodeType="clickEffect">
                                  <p:stCondLst>
                                    <p:cond delay="0"/>
                                  </p:stCondLst>
                                  <p:iterate>
                                    <p:tmAbs val="0"/>
                                  </p:iterate>
                                  <p:childTnLst>
                                    <p:set>
                                      <p:cBhvr>
                                        <p:cTn id="24" fill="hold"/>
                                        <p:tgtEl>
                                          <p:spTgt spid="184"/>
                                        </p:tgtEl>
                                        <p:attrNameLst>
                                          <p:attrName>style.visibility</p:attrName>
                                        </p:attrNameLst>
                                      </p:cBhvr>
                                      <p:to>
                                        <p:strVal val="visible"/>
                                      </p:to>
                                    </p:set>
                                    <p:animEffect transition="in" filter="fade">
                                      <p:cBhvr>
                                        <p:cTn id="25" dur="1000"/>
                                        <p:tgtEl>
                                          <p:spTgt spid="184"/>
                                        </p:tgtEl>
                                      </p:cBhvr>
                                    </p:animEffect>
                                  </p:childTnLst>
                                </p:cTn>
                              </p:par>
                            </p:childTnLst>
                          </p:cTn>
                        </p:par>
                      </p:childTnLst>
                    </p:cTn>
                  </p:par>
                  <p:par>
                    <p:cTn id="26" fill="hold">
                      <p:stCondLst>
                        <p:cond delay="indefinite"/>
                      </p:stCondLst>
                      <p:childTnLst>
                        <p:par>
                          <p:cTn id="27" fill="hold">
                            <p:stCondLst>
                              <p:cond delay="0"/>
                            </p:stCondLst>
                            <p:childTnLst>
                              <p:par>
                                <p:cTn id="28" presetID="2" presetClass="entr" presetSubtype="8" fill="hold" grpId="0" nodeType="clickEffect">
                                  <p:stCondLst>
                                    <p:cond delay="0"/>
                                  </p:stCondLst>
                                  <p:iterate>
                                    <p:tmAbs val="0"/>
                                  </p:iterate>
                                  <p:childTnLst>
                                    <p:set>
                                      <p:cBhvr>
                                        <p:cTn id="29" fill="hold"/>
                                        <p:tgtEl>
                                          <p:spTgt spid="185"/>
                                        </p:tgtEl>
                                        <p:attrNameLst>
                                          <p:attrName>style.visibility</p:attrName>
                                        </p:attrNameLst>
                                      </p:cBhvr>
                                      <p:to>
                                        <p:strVal val="visible"/>
                                      </p:to>
                                    </p:set>
                                    <p:anim calcmode="lin" valueType="num">
                                      <p:cBhvr>
                                        <p:cTn id="30" dur="1000" fill="hold"/>
                                        <p:tgtEl>
                                          <p:spTgt spid="185"/>
                                        </p:tgtEl>
                                        <p:attrNameLst>
                                          <p:attrName>ppt_x</p:attrName>
                                        </p:attrNameLst>
                                      </p:cBhvr>
                                      <p:tavLst>
                                        <p:tav tm="0">
                                          <p:val>
                                            <p:strVal val="0-#ppt_w/2"/>
                                          </p:val>
                                        </p:tav>
                                        <p:tav tm="100000">
                                          <p:val>
                                            <p:strVal val="#ppt_x"/>
                                          </p:val>
                                        </p:tav>
                                      </p:tavLst>
                                    </p:anim>
                                    <p:anim calcmode="lin" valueType="num">
                                      <p:cBhvr>
                                        <p:cTn id="31" dur="1000" fill="hold"/>
                                        <p:tgtEl>
                                          <p:spTgt spid="185"/>
                                        </p:tgtEl>
                                        <p:attrNameLst>
                                          <p:attrName>ppt_y</p:attrName>
                                        </p:attrNameLst>
                                      </p:cBhvr>
                                      <p:tavLst>
                                        <p:tav tm="0">
                                          <p:val>
                                            <p:strVal val="#ppt_y"/>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8" fill="hold" grpId="0" nodeType="clickEffect">
                                  <p:stCondLst>
                                    <p:cond delay="0"/>
                                  </p:stCondLst>
                                  <p:iterate>
                                    <p:tmAbs val="0"/>
                                  </p:iterate>
                                  <p:childTnLst>
                                    <p:set>
                                      <p:cBhvr>
                                        <p:cTn id="35" fill="hold"/>
                                        <p:tgtEl>
                                          <p:spTgt spid="186"/>
                                        </p:tgtEl>
                                        <p:attrNameLst>
                                          <p:attrName>style.visibility</p:attrName>
                                        </p:attrNameLst>
                                      </p:cBhvr>
                                      <p:to>
                                        <p:strVal val="visible"/>
                                      </p:to>
                                    </p:set>
                                    <p:anim calcmode="lin" valueType="num">
                                      <p:cBhvr>
                                        <p:cTn id="36" dur="1000" fill="hold"/>
                                        <p:tgtEl>
                                          <p:spTgt spid="186"/>
                                        </p:tgtEl>
                                        <p:attrNameLst>
                                          <p:attrName>ppt_x</p:attrName>
                                        </p:attrNameLst>
                                      </p:cBhvr>
                                      <p:tavLst>
                                        <p:tav tm="0">
                                          <p:val>
                                            <p:strVal val="0-#ppt_w/2"/>
                                          </p:val>
                                        </p:tav>
                                        <p:tav tm="100000">
                                          <p:val>
                                            <p:strVal val="#ppt_x"/>
                                          </p:val>
                                        </p:tav>
                                      </p:tavLst>
                                    </p:anim>
                                    <p:anim calcmode="lin" valueType="num">
                                      <p:cBhvr>
                                        <p:cTn id="37" dur="1000" fill="hold"/>
                                        <p:tgtEl>
                                          <p:spTgt spid="186"/>
                                        </p:tgtEl>
                                        <p:attrNameLst>
                                          <p:attrName>ppt_y</p:attrName>
                                        </p:attrNameLst>
                                      </p:cBhvr>
                                      <p:tavLst>
                                        <p:tav tm="0">
                                          <p:val>
                                            <p:strVal val="#ppt_y"/>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8" fill="hold" grpId="0" nodeType="clickEffect">
                                  <p:stCondLst>
                                    <p:cond delay="0"/>
                                  </p:stCondLst>
                                  <p:iterate>
                                    <p:tmAbs val="0"/>
                                  </p:iterate>
                                  <p:childTnLst>
                                    <p:set>
                                      <p:cBhvr>
                                        <p:cTn id="41" fill="hold"/>
                                        <p:tgtEl>
                                          <p:spTgt spid="187"/>
                                        </p:tgtEl>
                                        <p:attrNameLst>
                                          <p:attrName>style.visibility</p:attrName>
                                        </p:attrNameLst>
                                      </p:cBhvr>
                                      <p:to>
                                        <p:strVal val="visible"/>
                                      </p:to>
                                    </p:set>
                                    <p:anim calcmode="lin" valueType="num">
                                      <p:cBhvr>
                                        <p:cTn id="42" dur="1000" fill="hold"/>
                                        <p:tgtEl>
                                          <p:spTgt spid="187"/>
                                        </p:tgtEl>
                                        <p:attrNameLst>
                                          <p:attrName>ppt_x</p:attrName>
                                        </p:attrNameLst>
                                      </p:cBhvr>
                                      <p:tavLst>
                                        <p:tav tm="0">
                                          <p:val>
                                            <p:strVal val="0-#ppt_w/2"/>
                                          </p:val>
                                        </p:tav>
                                        <p:tav tm="100000">
                                          <p:val>
                                            <p:strVal val="#ppt_x"/>
                                          </p:val>
                                        </p:tav>
                                      </p:tavLst>
                                    </p:anim>
                                    <p:anim calcmode="lin" valueType="num">
                                      <p:cBhvr>
                                        <p:cTn id="43" dur="1000" fill="hold"/>
                                        <p:tgtEl>
                                          <p:spTgt spid="18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2" grpId="0" animBg="1" advAuto="0"/>
      <p:bldP spid="183" grpId="0" animBg="1" advAuto="0"/>
      <p:bldP spid="184" grpId="0" animBg="1" advAuto="0"/>
      <p:bldP spid="185" grpId="0" animBg="1" advAuto="0"/>
      <p:bldP spid="186" grpId="0" animBg="1" advAuto="0"/>
      <p:bldP spid="187" grpId="0" animBg="1" advAuto="0"/>
      <p:bldP spid="188" grpId="0" animBg="1" advAuto="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 name="INTRODUCTION TO SIDGWICK’S THEORY(1927)"/>
          <p:cNvSpPr txBox="1">
            <a:spLocks noGrp="1"/>
          </p:cNvSpPr>
          <p:nvPr>
            <p:ph type="title"/>
          </p:nvPr>
        </p:nvSpPr>
        <p:spPr>
          <a:prstGeom prst="rect">
            <a:avLst/>
          </a:prstGeom>
        </p:spPr>
        <p:txBody>
          <a:bodyPr/>
          <a:lstStyle>
            <a:lvl1pPr defTabSz="759459">
              <a:defRPr sz="9900">
                <a:effectLst>
                  <a:outerShdw blurRad="63500" dist="11684" dir="5400000" rotWithShape="0">
                    <a:srgbClr val="000000">
                      <a:alpha val="30000"/>
                    </a:srgbClr>
                  </a:outerShdw>
                </a:effectLst>
              </a:defRPr>
            </a:lvl1pPr>
          </a:lstStyle>
          <a:p>
            <a:r>
              <a:t>INTRODUCTION TO SIDGWICK’S THEORY(1927)</a:t>
            </a:r>
          </a:p>
        </p:txBody>
      </p:sp>
      <p:sp>
        <p:nvSpPr>
          <p:cNvPr id="123" name="&quot; Effective atomic number is the total number of electrons present around central metal ion in a complex.”…"/>
          <p:cNvSpPr txBox="1">
            <a:spLocks noGrp="1"/>
          </p:cNvSpPr>
          <p:nvPr>
            <p:ph type="body" sz="half" idx="1"/>
          </p:nvPr>
        </p:nvSpPr>
        <p:spPr>
          <a:prstGeom prst="rect">
            <a:avLst/>
          </a:prstGeom>
        </p:spPr>
        <p:txBody>
          <a:bodyPr anchor="t"/>
          <a:lstStyle/>
          <a:p>
            <a:pPr>
              <a:buBlip>
                <a:blip r:embed="rId2"/>
              </a:buBlip>
            </a:pPr>
            <a:r>
              <a:t>" Effective atomic number is the total number of electrons present around central metal ion in a complex.”</a:t>
            </a:r>
          </a:p>
          <a:p>
            <a:pPr>
              <a:buBlip>
                <a:blip r:embed="rId2"/>
              </a:buBlip>
            </a:pPr>
            <a:r>
              <a:t>EAN=[Atomic number of the metal]-[Number of electrons lost in the formation of ion] + [Number of electrons gained from ligands].</a:t>
            </a:r>
          </a:p>
          <a:p>
            <a:pPr>
              <a:buBlip>
                <a:blip r:embed="rId2"/>
              </a:buBlip>
            </a:pPr>
            <a:r>
              <a:t>Example: (Cu(NH3)4)2+</a:t>
            </a:r>
          </a:p>
          <a:p>
            <a:pPr>
              <a:buBlip>
                <a:blip r:embed="rId2"/>
              </a:buBlip>
            </a:pPr>
            <a:r>
              <a:t>EAN = {29 - 2 + 4(2)} = 35</a:t>
            </a:r>
          </a:p>
        </p:txBody>
      </p:sp>
      <p:pic>
        <p:nvPicPr>
          <p:cNvPr id="124" name="18_8.gif" descr="18_8.gif"/>
          <p:cNvPicPr>
            <a:picLocks noChangeAspect="1"/>
          </p:cNvPicPr>
          <p:nvPr/>
        </p:nvPicPr>
        <p:blipFill>
          <a:blip r:embed="rId3"/>
          <a:stretch>
            <a:fillRect/>
          </a:stretch>
        </p:blipFill>
        <p:spPr>
          <a:xfrm>
            <a:off x="11888819" y="4577379"/>
            <a:ext cx="12087164" cy="4997060"/>
          </a:xfrm>
          <a:prstGeom prst="rect">
            <a:avLst/>
          </a:prstGeom>
          <a:ln w="12700">
            <a:miter lim="400000"/>
          </a:ln>
          <a:effectLst>
            <a:outerShdw blurRad="355600" rotWithShape="0">
              <a:srgbClr val="000000">
                <a:alpha val="75000"/>
              </a:srgbClr>
            </a:outerShdw>
          </a:effectLst>
        </p:spPr>
      </p:pic>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 name="*It cannot explain why certain complexes are more labile than others? Labile complexes are those in which one ligand can be easily displaced by another ligand. On the other hand. inert complexes are those in which displacement of ligands is slow."/>
          <p:cNvSpPr txBox="1"/>
          <p:nvPr/>
        </p:nvSpPr>
        <p:spPr>
          <a:xfrm>
            <a:off x="492957" y="914400"/>
            <a:ext cx="23603964" cy="2387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a:latin typeface="Hoefler Text"/>
                <a:ea typeface="Hoefler Text"/>
                <a:cs typeface="Hoefler Text"/>
                <a:sym typeface="Hoefler Text"/>
              </a:defRPr>
            </a:lvl1pPr>
          </a:lstStyle>
          <a:p>
            <a:r>
              <a:t>*It cannot explain why certain complexes are more labile than others? Labile complexes are those in which one ligand can be easily displaced by another ligand. On the other hand. inert complexes are those in which displacement of ligands is slow.</a:t>
            </a:r>
          </a:p>
        </p:txBody>
      </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2" name="Screenshot 2022-06-17 at 12.54.27 AM.png" descr="Screenshot 2022-06-17 at 12.54.27 AM.png"/>
          <p:cNvPicPr>
            <a:picLocks noGrp="1" noChangeAspect="1"/>
          </p:cNvPicPr>
          <p:nvPr>
            <p:ph type="pic" idx="21"/>
          </p:nvPr>
        </p:nvPicPr>
        <p:blipFill>
          <a:blip r:embed="rId2"/>
          <a:srcRect t="12580" b="12580"/>
          <a:stretch>
            <a:fillRect/>
          </a:stretch>
        </p:blipFill>
        <p:spPr>
          <a:xfrm>
            <a:off x="393122" y="1322784"/>
            <a:ext cx="18440866" cy="10372987"/>
          </a:xfrm>
          <a:prstGeom prst="rect">
            <a:avLst/>
          </a:prstGeom>
        </p:spPr>
      </p:pic>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DEFECTS IN SIDGWICK’S THEORY SOLVED BY VBT"/>
          <p:cNvSpPr txBox="1">
            <a:spLocks noGrp="1"/>
          </p:cNvSpPr>
          <p:nvPr>
            <p:ph type="title"/>
          </p:nvPr>
        </p:nvSpPr>
        <p:spPr>
          <a:prstGeom prst="rect">
            <a:avLst/>
          </a:prstGeom>
        </p:spPr>
        <p:txBody>
          <a:bodyPr/>
          <a:lstStyle/>
          <a:p>
            <a:r>
              <a:t>DEFECTS IN SIDGWICK’S THEORY SOLVED BY VBT</a:t>
            </a:r>
          </a:p>
        </p:txBody>
      </p:sp>
      <p:sp>
        <p:nvSpPr>
          <p:cNvPr id="127" name="There are many complex ions known which do not follow Sidgwick's effective atomic number rule. For example. all those metal ions which exhibit more than one coordination number depending upon the nature of the ligand such as Ni(lI), Co(11), Fe(Ill) etc.,"/>
          <p:cNvSpPr txBox="1">
            <a:spLocks noGrp="1"/>
          </p:cNvSpPr>
          <p:nvPr>
            <p:ph type="body" idx="1"/>
          </p:nvPr>
        </p:nvSpPr>
        <p:spPr>
          <a:prstGeom prst="rect">
            <a:avLst/>
          </a:prstGeom>
        </p:spPr>
        <p:txBody>
          <a:bodyPr/>
          <a:lstStyle/>
          <a:p>
            <a:pPr marL="480059" indent="-480059" defTabSz="693419">
              <a:spcBef>
                <a:spcPts val="4200"/>
              </a:spcBef>
              <a:buBlip>
                <a:blip r:embed="rId2"/>
              </a:buBlip>
              <a:defRPr sz="4200"/>
            </a:pPr>
            <a:r>
              <a:t>There are many complex ions known which do not follow Sidgwick's effective atomic number rule. For example. all those metal ions which exhibit more than one coordination number depending upon the nature of the ligand such as Ni(lI), Co(11), Fe(Ill) etc., violate this rule. Complexes of iron(III) like FeCl; and Fe(CN)3- do not obey this rule.</a:t>
            </a:r>
          </a:p>
          <a:p>
            <a:pPr marL="480059" indent="-480059" defTabSz="693419">
              <a:spcBef>
                <a:spcPts val="4200"/>
              </a:spcBef>
              <a:buBlip>
                <a:blip r:embed="rId2"/>
              </a:buBlip>
              <a:defRPr sz="4200"/>
            </a:pPr>
            <a:r>
              <a:t>This theory cannot predict the type of metal orbitals which may be involved in bonding.</a:t>
            </a:r>
          </a:p>
          <a:p>
            <a:pPr marL="480059" indent="-480059" defTabSz="693419">
              <a:spcBef>
                <a:spcPts val="4200"/>
              </a:spcBef>
              <a:buBlip>
                <a:blip r:embed="rId2"/>
              </a:buBlip>
              <a:defRPr sz="4200"/>
            </a:pPr>
            <a:r>
              <a:t>This theory cannot predict the magnetic behaviour of complexes.</a:t>
            </a:r>
          </a:p>
          <a:p>
            <a:pPr marL="480059" indent="-480059" defTabSz="693419">
              <a:spcBef>
                <a:spcPts val="4200"/>
              </a:spcBef>
              <a:buBlip>
                <a:blip r:embed="rId2"/>
              </a:buBlip>
              <a:defRPr sz="4200"/>
            </a:pPr>
            <a:r>
              <a:t>This theory cannot predict the geometry of the complex.</a:t>
            </a:r>
          </a:p>
          <a:p>
            <a:pPr marL="480059" indent="-480059" defTabSz="693419">
              <a:spcBef>
                <a:spcPts val="4200"/>
              </a:spcBef>
              <a:buBlip>
                <a:blip r:embed="rId2"/>
              </a:buBlip>
              <a:defRPr sz="4200"/>
            </a:pPr>
            <a:r>
              <a:t>This theory cannot explain as to why certain metal ions exhibit more than one coordination number.</a:t>
            </a: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1. Valence bond theory…"/>
          <p:cNvSpPr txBox="1">
            <a:spLocks noGrp="1"/>
          </p:cNvSpPr>
          <p:nvPr>
            <p:ph type="body" sz="quarter" idx="1"/>
          </p:nvPr>
        </p:nvSpPr>
        <p:spPr>
          <a:xfrm>
            <a:off x="2374900" y="8953500"/>
            <a:ext cx="19634200" cy="2654300"/>
          </a:xfrm>
          <a:prstGeom prst="rect">
            <a:avLst/>
          </a:prstGeom>
        </p:spPr>
        <p:txBody>
          <a:bodyPr/>
          <a:lstStyle/>
          <a:p>
            <a:pPr>
              <a:defRPr sz="5600"/>
            </a:pPr>
            <a:r>
              <a:t>1. Valence bond theory</a:t>
            </a:r>
          </a:p>
          <a:p>
            <a:pPr>
              <a:defRPr sz="5600"/>
            </a:pPr>
            <a:r>
              <a:t>2. Crystal field theory</a:t>
            </a:r>
          </a:p>
          <a:p>
            <a:pPr>
              <a:defRPr sz="5600"/>
            </a:pPr>
            <a:r>
              <a:t>3. Molecular örbital theory.</a:t>
            </a:r>
          </a:p>
        </p:txBody>
      </p:sp>
      <p:sp>
        <p:nvSpPr>
          <p:cNvPr id="130" name="The three main theories of bonding of coordination compounds are:"/>
          <p:cNvSpPr txBox="1">
            <a:spLocks noGrp="1"/>
          </p:cNvSpPr>
          <p:nvPr>
            <p:ph type="body" idx="21"/>
          </p:nvPr>
        </p:nvSpPr>
        <p:spPr>
          <a:xfrm>
            <a:off x="2387600" y="5422900"/>
            <a:ext cx="19621500" cy="210820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marL="0" indent="0" algn="ctr">
              <a:spcBef>
                <a:spcPts val="3400"/>
              </a:spcBef>
              <a:buSzTx/>
              <a:buNone/>
              <a:defRPr sz="6600"/>
            </a:lvl1pPr>
          </a:lstStyle>
          <a:p>
            <a:r>
              <a:t>The three main theories of bonding of coordination compounds are: </a:t>
            </a: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2" name="Screenshot 2022-06-18 at 12.16.22 PM.png" descr="Screenshot 2022-06-18 at 12.16.22 PM.png"/>
          <p:cNvPicPr>
            <a:picLocks noGrp="1" noChangeAspect="1"/>
          </p:cNvPicPr>
          <p:nvPr>
            <p:ph type="pic" idx="21"/>
          </p:nvPr>
        </p:nvPicPr>
        <p:blipFill>
          <a:blip r:embed="rId2"/>
          <a:stretch>
            <a:fillRect/>
          </a:stretch>
        </p:blipFill>
        <p:spPr>
          <a:xfrm>
            <a:off x="6401211" y="3172319"/>
            <a:ext cx="11190416" cy="9982818"/>
          </a:xfrm>
          <a:prstGeom prst="rect">
            <a:avLst/>
          </a:prstGeom>
          <a:ln>
            <a:solidFill>
              <a:srgbClr val="000000"/>
            </a:solidFill>
          </a:ln>
        </p:spPr>
      </p:pic>
      <p:sp>
        <p:nvSpPr>
          <p:cNvPr id="133" name="SHAPES OF D-ORBITAL"/>
          <p:cNvSpPr txBox="1">
            <a:spLocks noGrp="1"/>
          </p:cNvSpPr>
          <p:nvPr>
            <p:ph type="title"/>
          </p:nvPr>
        </p:nvSpPr>
        <p:spPr>
          <a:xfrm>
            <a:off x="876619" y="876399"/>
            <a:ext cx="21437602" cy="1790702"/>
          </a:xfrm>
          <a:prstGeom prst="rect">
            <a:avLst/>
          </a:prstGeom>
        </p:spPr>
        <p:txBody>
          <a:bodyPr/>
          <a:lstStyle/>
          <a:p>
            <a:r>
              <a:t>SHAPES OF D-ORBITAL</a:t>
            </a: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VALENCE BOND (VB) THEORY"/>
          <p:cNvSpPr txBox="1">
            <a:spLocks noGrp="1"/>
          </p:cNvSpPr>
          <p:nvPr>
            <p:ph type="title"/>
          </p:nvPr>
        </p:nvSpPr>
        <p:spPr>
          <a:prstGeom prst="rect">
            <a:avLst/>
          </a:prstGeom>
        </p:spPr>
        <p:txBody>
          <a:bodyPr/>
          <a:lstStyle/>
          <a:p>
            <a:r>
              <a:t>VALENCE BOND (VB) THEORY</a:t>
            </a:r>
          </a:p>
        </p:txBody>
      </p:sp>
      <p:sp>
        <p:nvSpPr>
          <p:cNvPr id="136" name="The valence bond treatment of bonding of complexes was mainly developed by Pauling. This theory is the simplest of the three theories and is easy to apply. It gives fairly accurate explanation of the structures and magnetic properties of a large number o"/>
          <p:cNvSpPr txBox="1">
            <a:spLocks noGrp="1"/>
          </p:cNvSpPr>
          <p:nvPr>
            <p:ph type="body" sz="half" idx="1"/>
          </p:nvPr>
        </p:nvSpPr>
        <p:spPr>
          <a:prstGeom prst="rect">
            <a:avLst/>
          </a:prstGeom>
        </p:spPr>
        <p:txBody>
          <a:bodyPr/>
          <a:lstStyle>
            <a:lvl1pPr>
              <a:buBlip>
                <a:blip r:embed="rId2"/>
              </a:buBlip>
            </a:lvl1pPr>
          </a:lstStyle>
          <a:p>
            <a:r>
              <a:t>The valence bond treatment of bonding of complexes was mainly developed by Pauling. This theory is the simplest of the three theories and is easy to apply. It gives fairly accurate explanation of the structures and magnetic properties of a large number of coordination compounds.</a:t>
            </a:r>
          </a:p>
        </p:txBody>
      </p:sp>
      <p:pic>
        <p:nvPicPr>
          <p:cNvPr id="137" name="CHEN12070284.png" descr="CHEN12070284.png"/>
          <p:cNvPicPr>
            <a:picLocks noChangeAspect="1"/>
          </p:cNvPicPr>
          <p:nvPr/>
        </p:nvPicPr>
        <p:blipFill>
          <a:blip r:embed="rId3"/>
          <a:stretch>
            <a:fillRect/>
          </a:stretch>
        </p:blipFill>
        <p:spPr>
          <a:xfrm>
            <a:off x="12292496" y="6318336"/>
            <a:ext cx="11279808" cy="5015601"/>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iterate>
                                    <p:tmAbs val="0"/>
                                  </p:iterate>
                                  <p:childTnLst>
                                    <p:set>
                                      <p:cBhvr>
                                        <p:cTn id="6" fill="hold"/>
                                        <p:tgtEl>
                                          <p:spTgt spid="136"/>
                                        </p:tgtEl>
                                        <p:attrNameLst>
                                          <p:attrName>style.visibility</p:attrName>
                                        </p:attrNameLst>
                                      </p:cBhvr>
                                      <p:to>
                                        <p:strVal val="visible"/>
                                      </p:to>
                                    </p:set>
                                    <p:anim calcmode="lin" valueType="num">
                                      <p:cBhvr>
                                        <p:cTn id="7" dur="1000" fill="hold"/>
                                        <p:tgtEl>
                                          <p:spTgt spid="136"/>
                                        </p:tgtEl>
                                        <p:attrNameLst>
                                          <p:attrName>ppt_x</p:attrName>
                                        </p:attrNameLst>
                                      </p:cBhvr>
                                      <p:tavLst>
                                        <p:tav tm="0">
                                          <p:val>
                                            <p:strVal val="#ppt_x"/>
                                          </p:val>
                                        </p:tav>
                                        <p:tav tm="100000">
                                          <p:val>
                                            <p:strVal val="#ppt_x"/>
                                          </p:val>
                                        </p:tav>
                                      </p:tavLst>
                                    </p:anim>
                                    <p:anim calcmode="lin" valueType="num">
                                      <p:cBhvr>
                                        <p:cTn id="8" dur="1000" fill="hold"/>
                                        <p:tgtEl>
                                          <p:spTgt spid="136"/>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5" presetClass="entr" presetSubtype="9" fill="hold" grpId="0" nodeType="clickEffect">
                                  <p:stCondLst>
                                    <p:cond delay="0"/>
                                  </p:stCondLst>
                                  <p:iterate>
                                    <p:tmAbs val="0"/>
                                  </p:iterate>
                                  <p:childTnLst>
                                    <p:set>
                                      <p:cBhvr>
                                        <p:cTn id="12" fill="hold"/>
                                        <p:tgtEl>
                                          <p:spTgt spid="137"/>
                                        </p:tgtEl>
                                        <p:attrNameLst>
                                          <p:attrName>style.visibility</p:attrName>
                                        </p:attrNameLst>
                                      </p:cBhvr>
                                      <p:to>
                                        <p:strVal val="visible"/>
                                      </p:to>
                                    </p:set>
                                    <p:anim calcmode="lin" valueType="num">
                                      <p:cBhvr>
                                        <p:cTn id="13" dur="1000" fill="hold"/>
                                        <p:tgtEl>
                                          <p:spTgt spid="137"/>
                                        </p:tgtEl>
                                        <p:attrNameLst>
                                          <p:attrName>ppt_w</p:attrName>
                                        </p:attrNameLst>
                                      </p:cBhvr>
                                      <p:tavLst>
                                        <p:tav tm="0">
                                          <p:val>
                                            <p:fltVal val="0"/>
                                          </p:val>
                                        </p:tav>
                                        <p:tav tm="100000">
                                          <p:val>
                                            <p:strVal val="#ppt_w"/>
                                          </p:val>
                                        </p:tav>
                                      </p:tavLst>
                                    </p:anim>
                                    <p:anim calcmode="lin" valueType="num">
                                      <p:cBhvr>
                                        <p:cTn id="14" dur="1000" fill="hold"/>
                                        <p:tgtEl>
                                          <p:spTgt spid="137"/>
                                        </p:tgtEl>
                                        <p:attrNameLst>
                                          <p:attrName>ppt_h</p:attrName>
                                        </p:attrNameLst>
                                      </p:cBhvr>
                                      <p:tavLst>
                                        <p:tav tm="0">
                                          <p:val>
                                            <p:fltVal val="0"/>
                                          </p:val>
                                        </p:tav>
                                        <p:tav tm="100000">
                                          <p:val>
                                            <p:strVal val="#ppt_h"/>
                                          </p:val>
                                        </p:tav>
                                      </p:tavLst>
                                    </p:anim>
                                    <p:anim calcmode="lin" valueType="num">
                                      <p:cBhvr>
                                        <p:cTn id="15" dur="1000" fill="hold"/>
                                        <p:tgtEl>
                                          <p:spTgt spid="137"/>
                                        </p:tgtEl>
                                        <p:attrNameLst>
                                          <p:attrName>ppt_x</p:attrName>
                                        </p:attrNameLst>
                                      </p:cBhvr>
                                      <p:tavLst>
                                        <p:tav tm="0" fmla="#ppt_x+(cos(-2*pi*(1-$))*-#ppt_x-sin(-2*pi*(1-$))*(1-#ppt_y))*(1-$)">
                                          <p:val>
                                            <p:fltVal val="0"/>
                                          </p:val>
                                        </p:tav>
                                        <p:tav tm="100000">
                                          <p:val>
                                            <p:fltVal val="1"/>
                                          </p:val>
                                        </p:tav>
                                      </p:tavLst>
                                    </p:anim>
                                    <p:anim calcmode="lin" valueType="num">
                                      <p:cBhvr>
                                        <p:cTn id="16" dur="1000" fill="hold"/>
                                        <p:tgtEl>
                                          <p:spTgt spid="137"/>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6" grpId="0" animBg="1" advAuto="0"/>
      <p:bldP spid="137" grpId="0" animBg="1" advAuto="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 name="Salient features…"/>
          <p:cNvSpPr txBox="1">
            <a:spLocks noGrp="1"/>
          </p:cNvSpPr>
          <p:nvPr>
            <p:ph type="title"/>
          </p:nvPr>
        </p:nvSpPr>
        <p:spPr>
          <a:xfrm>
            <a:off x="1473199" y="355599"/>
            <a:ext cx="20324314" cy="1548625"/>
          </a:xfrm>
          <a:prstGeom prst="rect">
            <a:avLst/>
          </a:prstGeom>
        </p:spPr>
        <p:txBody>
          <a:bodyPr/>
          <a:lstStyle/>
          <a:p>
            <a:pPr defTabSz="412750">
              <a:defRPr sz="5000">
                <a:effectLst>
                  <a:outerShdw blurRad="38100" dist="6350" dir="5400000" rotWithShape="0">
                    <a:srgbClr val="000000">
                      <a:alpha val="30000"/>
                    </a:srgbClr>
                  </a:outerShdw>
                </a:effectLst>
              </a:defRPr>
            </a:pPr>
            <a:r>
              <a:t>Salient features</a:t>
            </a:r>
          </a:p>
          <a:p>
            <a:pPr defTabSz="412750">
              <a:defRPr sz="5000">
                <a:effectLst>
                  <a:outerShdw blurRad="38100" dist="6350" dir="5400000" rotWithShape="0">
                    <a:srgbClr val="000000">
                      <a:alpha val="30000"/>
                    </a:srgbClr>
                  </a:outerShdw>
                </a:effectLst>
              </a:defRPr>
            </a:pPr>
            <a:r>
              <a:t>of this theory</a:t>
            </a:r>
          </a:p>
        </p:txBody>
      </p:sp>
      <p:sp>
        <p:nvSpPr>
          <p:cNvPr id="140" name="The central metal atom in the complex provides a number of empty orbitals equal to its coordination number for the formation of coordinate bonds with appropriate ligand orbitals."/>
          <p:cNvSpPr txBox="1">
            <a:spLocks noGrp="1"/>
          </p:cNvSpPr>
          <p:nvPr>
            <p:ph type="body" sz="half" idx="1"/>
          </p:nvPr>
        </p:nvSpPr>
        <p:spPr>
          <a:xfrm>
            <a:off x="778401" y="1934471"/>
            <a:ext cx="21713910" cy="3762473"/>
          </a:xfrm>
          <a:prstGeom prst="rect">
            <a:avLst/>
          </a:prstGeom>
        </p:spPr>
        <p:txBody>
          <a:bodyPr/>
          <a:lstStyle>
            <a:lvl1pPr>
              <a:buBlip>
                <a:blip r:embed="rId2"/>
              </a:buBlip>
            </a:lvl1pPr>
          </a:lstStyle>
          <a:p>
            <a:r>
              <a:t>The central metal atom in the complex provides a number of empty orbitals equal to its coordination number for the formation of coordinate bonds with appropriate ligand orbitals.</a:t>
            </a:r>
          </a:p>
        </p:txBody>
      </p:sp>
      <p:sp>
        <p:nvSpPr>
          <p:cNvPr id="141" name="* The formation of a strong bond requires that the overlap of metal orbitals with ligand orbitals should be as large as possible. In order to achieve this, the atomic orbitals of metal hybridise to form a new set of equivalent hybridized orbitals with de"/>
          <p:cNvSpPr txBox="1"/>
          <p:nvPr/>
        </p:nvSpPr>
        <p:spPr>
          <a:xfrm>
            <a:off x="528775" y="5765798"/>
            <a:ext cx="22907450" cy="3149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a:latin typeface="Hoefler Text"/>
                <a:ea typeface="Hoefler Text"/>
                <a:cs typeface="Hoefler Text"/>
                <a:sym typeface="Hoefler Text"/>
              </a:defRPr>
            </a:lvl1pPr>
          </a:lstStyle>
          <a:p>
            <a:r>
              <a:t>* The formation of a strong bond requires that the overlap of metal orbitals with ligand orbitals should be as large as possible. In order to achieve this, the atomic orbitals of metal hybridise to form a new set of equivalent hybridized orbitals with definite directional properties.</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4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8" fill="hold" grpId="0" nodeType="clickEffect">
                                  <p:stCondLst>
                                    <p:cond delay="0"/>
                                  </p:stCondLst>
                                  <p:iterate>
                                    <p:tmAbs val="0"/>
                                  </p:iterate>
                                  <p:childTnLst>
                                    <p:set>
                                      <p:cBhvr>
                                        <p:cTn id="10" fill="hold"/>
                                        <p:tgtEl>
                                          <p:spTgt spid="141"/>
                                        </p:tgtEl>
                                        <p:attrNameLst>
                                          <p:attrName>style.visibility</p:attrName>
                                        </p:attrNameLst>
                                      </p:cBhvr>
                                      <p:to>
                                        <p:strVal val="visible"/>
                                      </p:to>
                                    </p:set>
                                    <p:anim calcmode="lin" valueType="num">
                                      <p:cBhvr>
                                        <p:cTn id="11" dur="1000" fill="hold"/>
                                        <p:tgtEl>
                                          <p:spTgt spid="141"/>
                                        </p:tgtEl>
                                        <p:attrNameLst>
                                          <p:attrName>ppt_x</p:attrName>
                                        </p:attrNameLst>
                                      </p:cBhvr>
                                      <p:tavLst>
                                        <p:tav tm="0">
                                          <p:val>
                                            <p:strVal val="0-#ppt_w/2"/>
                                          </p:val>
                                        </p:tav>
                                        <p:tav tm="100000">
                                          <p:val>
                                            <p:strVal val="#ppt_x"/>
                                          </p:val>
                                        </p:tav>
                                      </p:tavLst>
                                    </p:anim>
                                    <p:anim calcmode="lin" valueType="num">
                                      <p:cBhvr>
                                        <p:cTn id="12" dur="1000" fill="hold"/>
                                        <p:tgtEl>
                                          <p:spTgt spid="14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0" grpId="0" animBg="1" advAuto="0"/>
      <p:bldP spid="141" grpId="0" animBg="1" advAuto="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 name="Screenshot 2022-06-18 at 12.38.31 PM.png" descr="Screenshot 2022-06-18 at 12.38.31 PM.png"/>
          <p:cNvPicPr>
            <a:picLocks noGrp="1" noChangeAspect="1"/>
          </p:cNvPicPr>
          <p:nvPr>
            <p:ph type="pic" idx="21"/>
          </p:nvPr>
        </p:nvPicPr>
        <p:blipFill>
          <a:blip r:embed="rId2"/>
          <a:srcRect b="2240"/>
          <a:stretch>
            <a:fillRect/>
          </a:stretch>
        </p:blipFill>
        <p:spPr>
          <a:xfrm>
            <a:off x="0" y="2533"/>
            <a:ext cx="24110302" cy="13713467"/>
          </a:xfrm>
          <a:prstGeom prst="rect">
            <a:avLst/>
          </a:prstGeom>
        </p:spPr>
      </p:pic>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The non-bonding metal electrons occupy the inner d-orbitals which do not participate in the hybridization."/>
          <p:cNvSpPr txBox="1"/>
          <p:nvPr/>
        </p:nvSpPr>
        <p:spPr>
          <a:xfrm>
            <a:off x="1143634" y="457200"/>
            <a:ext cx="22562466" cy="1625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a:latin typeface="Hoefler Text"/>
                <a:ea typeface="Hoefler Text"/>
                <a:cs typeface="Hoefler Text"/>
                <a:sym typeface="Hoefler Text"/>
              </a:defRPr>
            </a:lvl1pPr>
          </a:lstStyle>
          <a:p>
            <a:r>
              <a:t>*The non-bonding metal electrons occupy the inner d-orbitals which do not participate in the hybridization.</a:t>
            </a:r>
          </a:p>
        </p:txBody>
      </p:sp>
      <p:sp>
        <p:nvSpPr>
          <p:cNvPr id="146" name="*The d-orbitals involved in the hybridization scheme which are required to accommodate the ligand electrons may be either inner (n - 1) d orbitals or outer (n)d orbitals."/>
          <p:cNvSpPr txBox="1"/>
          <p:nvPr/>
        </p:nvSpPr>
        <p:spPr>
          <a:xfrm>
            <a:off x="1327091" y="2311400"/>
            <a:ext cx="21020108" cy="2692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defRPr>
                <a:latin typeface="Hoefler Text"/>
                <a:ea typeface="Hoefler Text"/>
                <a:cs typeface="Hoefler Text"/>
                <a:sym typeface="Hoefler Text"/>
              </a:defRPr>
            </a:pPr>
            <a:r>
              <a:t>*The d-orbitals involved in the hybridization scheme which are required to accommodate the ligand electrons may be either inner (n - </a:t>
            </a:r>
            <a:r>
              <a:rPr sz="7000"/>
              <a:t>1</a:t>
            </a:r>
            <a:r>
              <a:t>) d orbitals or outer (n)d orbitals.</a:t>
            </a:r>
          </a:p>
        </p:txBody>
      </p:sp>
      <p:sp>
        <p:nvSpPr>
          <p:cNvPr id="147" name="*Each ligand (donor group) must contain a lone pair of electrons."/>
          <p:cNvSpPr txBox="1"/>
          <p:nvPr/>
        </p:nvSpPr>
        <p:spPr>
          <a:xfrm>
            <a:off x="1067136" y="5232398"/>
            <a:ext cx="21170328" cy="863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a:latin typeface="Hoefler Text"/>
                <a:ea typeface="Hoefler Text"/>
                <a:cs typeface="Hoefler Text"/>
                <a:sym typeface="Hoefler Text"/>
              </a:defRPr>
            </a:lvl1pPr>
          </a:lstStyle>
          <a:p>
            <a:r>
              <a:t>*Each ligand (donor group) must contain a lone pair of electrons.</a:t>
            </a:r>
          </a:p>
        </p:txBody>
      </p:sp>
      <p:sp>
        <p:nvSpPr>
          <p:cNvPr id="148" name="*A covalent &amp;-bond is formed by the overlap of a vacant hybridized metal orbital and a filled orbital of the ligand. The bond is also sometimes called a coordinate bonds."/>
          <p:cNvSpPr txBox="1"/>
          <p:nvPr/>
        </p:nvSpPr>
        <p:spPr>
          <a:xfrm>
            <a:off x="719523" y="6324600"/>
            <a:ext cx="22944954" cy="1625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a:latin typeface="Hoefler Text"/>
                <a:ea typeface="Hoefler Text"/>
                <a:cs typeface="Hoefler Text"/>
                <a:sym typeface="Hoefler Text"/>
              </a:defRPr>
            </a:lvl1pPr>
          </a:lstStyle>
          <a:p>
            <a:r>
              <a:t>*A covalent &amp;-bond is formed by the overlap of a vacant hybridized metal orbital and a filled orbital of the ligand. The bond is also sometimes called a coordinate bonds.</a:t>
            </a:r>
          </a:p>
        </p:txBody>
      </p:sp>
      <p:sp>
        <p:nvSpPr>
          <p:cNvPr id="149" name="*If we know the umber of unpaired electrons in the metal complex, it is then possible to predict the geometry of the complex.…"/>
          <p:cNvSpPr txBox="1"/>
          <p:nvPr/>
        </p:nvSpPr>
        <p:spPr>
          <a:xfrm>
            <a:off x="507443" y="8356599"/>
            <a:ext cx="23369114" cy="3149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defRPr>
                <a:latin typeface="Hoefler Text"/>
                <a:ea typeface="Hoefler Text"/>
                <a:cs typeface="Hoefler Text"/>
                <a:sym typeface="Hoefler Text"/>
              </a:defRPr>
            </a:pPr>
            <a:r>
              <a:t>*If we know the umber of unpaired electrons in the metal complex, it is then possible to predict the geometry of the complex.</a:t>
            </a:r>
          </a:p>
          <a:p>
            <a:pPr>
              <a:defRPr>
                <a:latin typeface="Hoefler Text"/>
                <a:ea typeface="Hoefler Text"/>
                <a:cs typeface="Hoefler Text"/>
                <a:sym typeface="Hoefler Text"/>
              </a:defRPr>
            </a:pPr>
            <a:r>
              <a:t>The reverse is also true, i.e. if the geometry of the complex is known, one may predict the number of unpaired electrons.</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4" presetClass="entr" presetSubtype="32" fill="hold" grpId="0" nodeType="clickEffect">
                                  <p:stCondLst>
                                    <p:cond delay="0"/>
                                  </p:stCondLst>
                                  <p:iterate>
                                    <p:tmAbs val="0"/>
                                  </p:iterate>
                                  <p:childTnLst>
                                    <p:set>
                                      <p:cBhvr>
                                        <p:cTn id="6" fill="hold"/>
                                        <p:tgtEl>
                                          <p:spTgt spid="145"/>
                                        </p:tgtEl>
                                        <p:attrNameLst>
                                          <p:attrName>style.visibility</p:attrName>
                                        </p:attrNameLst>
                                      </p:cBhvr>
                                      <p:to>
                                        <p:strVal val="visible"/>
                                      </p:to>
                                    </p:set>
                                    <p:animEffect transition="in" filter="box(out)">
                                      <p:cBhvr>
                                        <p:cTn id="7" dur="1000"/>
                                        <p:tgtEl>
                                          <p:spTgt spid="14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iterate>
                                    <p:tmAbs val="0"/>
                                  </p:iterate>
                                  <p:childTnLst>
                                    <p:set>
                                      <p:cBhvr>
                                        <p:cTn id="11" fill="hold"/>
                                        <p:tgtEl>
                                          <p:spTgt spid="146"/>
                                        </p:tgtEl>
                                        <p:attrNameLst>
                                          <p:attrName>style.visibility</p:attrName>
                                        </p:attrNameLst>
                                      </p:cBhvr>
                                      <p:to>
                                        <p:strVal val="visible"/>
                                      </p:to>
                                    </p:set>
                                    <p:animEffect transition="in" filter="wipe(left)">
                                      <p:cBhvr>
                                        <p:cTn id="12" dur="1000"/>
                                        <p:tgtEl>
                                          <p:spTgt spid="14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iterate>
                                    <p:tmAbs val="0"/>
                                  </p:iterate>
                                  <p:childTnLst>
                                    <p:set>
                                      <p:cBhvr>
                                        <p:cTn id="16" fill="hold"/>
                                        <p:tgtEl>
                                          <p:spTgt spid="147"/>
                                        </p:tgtEl>
                                        <p:attrNameLst>
                                          <p:attrName>style.visibility</p:attrName>
                                        </p:attrNameLst>
                                      </p:cBhvr>
                                      <p:to>
                                        <p:strVal val="visible"/>
                                      </p:to>
                                    </p:set>
                                    <p:animEffect transition="in" filter="wipe(left)">
                                      <p:cBhvr>
                                        <p:cTn id="17" dur="1000"/>
                                        <p:tgtEl>
                                          <p:spTgt spid="147"/>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iterate type="lt">
                                    <p:tmAbs val="100"/>
                                  </p:iterate>
                                  <p:childTnLst>
                                    <p:set>
                                      <p:cBhvr>
                                        <p:cTn id="21" fill="hold"/>
                                        <p:tgtEl>
                                          <p:spTgt spid="148"/>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5" presetClass="entr" presetSubtype="9" fill="hold" grpId="0" nodeType="clickEffect">
                                  <p:stCondLst>
                                    <p:cond delay="0"/>
                                  </p:stCondLst>
                                  <p:iterate>
                                    <p:tmAbs val="0"/>
                                  </p:iterate>
                                  <p:childTnLst>
                                    <p:set>
                                      <p:cBhvr>
                                        <p:cTn id="25" fill="hold"/>
                                        <p:tgtEl>
                                          <p:spTgt spid="149"/>
                                        </p:tgtEl>
                                        <p:attrNameLst>
                                          <p:attrName>style.visibility</p:attrName>
                                        </p:attrNameLst>
                                      </p:cBhvr>
                                      <p:to>
                                        <p:strVal val="visible"/>
                                      </p:to>
                                    </p:set>
                                    <p:anim calcmode="lin" valueType="num">
                                      <p:cBhvr>
                                        <p:cTn id="26" dur="1000" fill="hold"/>
                                        <p:tgtEl>
                                          <p:spTgt spid="149"/>
                                        </p:tgtEl>
                                        <p:attrNameLst>
                                          <p:attrName>ppt_w</p:attrName>
                                        </p:attrNameLst>
                                      </p:cBhvr>
                                      <p:tavLst>
                                        <p:tav tm="0">
                                          <p:val>
                                            <p:fltVal val="0"/>
                                          </p:val>
                                        </p:tav>
                                        <p:tav tm="100000">
                                          <p:val>
                                            <p:strVal val="#ppt_w"/>
                                          </p:val>
                                        </p:tav>
                                      </p:tavLst>
                                    </p:anim>
                                    <p:anim calcmode="lin" valueType="num">
                                      <p:cBhvr>
                                        <p:cTn id="27" dur="1000" fill="hold"/>
                                        <p:tgtEl>
                                          <p:spTgt spid="149"/>
                                        </p:tgtEl>
                                        <p:attrNameLst>
                                          <p:attrName>ppt_h</p:attrName>
                                        </p:attrNameLst>
                                      </p:cBhvr>
                                      <p:tavLst>
                                        <p:tav tm="0">
                                          <p:val>
                                            <p:fltVal val="0"/>
                                          </p:val>
                                        </p:tav>
                                        <p:tav tm="100000">
                                          <p:val>
                                            <p:strVal val="#ppt_h"/>
                                          </p:val>
                                        </p:tav>
                                      </p:tavLst>
                                    </p:anim>
                                    <p:anim calcmode="lin" valueType="num">
                                      <p:cBhvr>
                                        <p:cTn id="28" dur="1000" fill="hold"/>
                                        <p:tgtEl>
                                          <p:spTgt spid="149"/>
                                        </p:tgtEl>
                                        <p:attrNameLst>
                                          <p:attrName>ppt_x</p:attrName>
                                        </p:attrNameLst>
                                      </p:cBhvr>
                                      <p:tavLst>
                                        <p:tav tm="0" fmla="#ppt_x+(cos(-2*pi*(1-$))*-#ppt_x-sin(-2*pi*(1-$))*(1-#ppt_y))*(1-$)">
                                          <p:val>
                                            <p:fltVal val="0"/>
                                          </p:val>
                                        </p:tav>
                                        <p:tav tm="100000">
                                          <p:val>
                                            <p:fltVal val="1"/>
                                          </p:val>
                                        </p:tav>
                                      </p:tavLst>
                                    </p:anim>
                                    <p:anim calcmode="lin" valueType="num">
                                      <p:cBhvr>
                                        <p:cTn id="29" dur="1000" fill="hold"/>
                                        <p:tgtEl>
                                          <p:spTgt spid="149"/>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5" grpId="0" animBg="1" advAuto="0"/>
      <p:bldP spid="146" grpId="0" animBg="1" advAuto="0"/>
      <p:bldP spid="147" grpId="0" animBg="1" advAuto="0"/>
      <p:bldP spid="148" grpId="0" animBg="1" advAuto="0"/>
      <p:bldP spid="149" grpId="0" animBg="1" advAuto="0"/>
    </p:bldLst>
  </p:timing>
</p:sld>
</file>

<file path=ppt/theme/theme1.xml><?xml version="1.0" encoding="utf-8"?>
<a:theme xmlns:a="http://schemas.openxmlformats.org/drawingml/2006/main" name="Harmony">
  <a:themeElements>
    <a:clrScheme name="Harmony">
      <a:dk1>
        <a:srgbClr val="5E5E5E"/>
      </a:dk1>
      <a:lt1>
        <a:srgbClr val="FFFFFF"/>
      </a:lt1>
      <a:dk2>
        <a:srgbClr val="A7A7A7"/>
      </a:dk2>
      <a:lt2>
        <a:srgbClr val="535353"/>
      </a:lt2>
      <a:accent1>
        <a:srgbClr val="87AEC1"/>
      </a:accent1>
      <a:accent2>
        <a:srgbClr val="D6BB9E"/>
      </a:accent2>
      <a:accent3>
        <a:srgbClr val="CC7A69"/>
      </a:accent3>
      <a:accent4>
        <a:srgbClr val="EAAB5C"/>
      </a:accent4>
      <a:accent5>
        <a:srgbClr val="98C8C6"/>
      </a:accent5>
      <a:accent6>
        <a:srgbClr val="C3CD8B"/>
      </a:accent6>
      <a:hlink>
        <a:srgbClr val="0000FF"/>
      </a:hlink>
      <a:folHlink>
        <a:srgbClr val="FF00FF"/>
      </a:folHlink>
    </a:clrScheme>
    <a:fontScheme name="Harmony">
      <a:majorFont>
        <a:latin typeface="Helvetica Neue"/>
        <a:ea typeface="Helvetica Neue"/>
        <a:cs typeface="Helvetica Neue"/>
      </a:majorFont>
      <a:minorFont>
        <a:latin typeface="Helvetica"/>
        <a:ea typeface="Helvetica"/>
        <a:cs typeface="Helvetica"/>
      </a:minorFont>
    </a:fontScheme>
    <a:fmtScheme name="Harmony">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5E0033"/>
        </a:solidFill>
        <a:ln w="25400" cap="flat">
          <a:solidFill>
            <a:schemeClr val="accent1"/>
          </a:solidFill>
          <a:prstDash val="solid"/>
          <a:round/>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E5E5E"/>
            </a:solidFill>
            <a:effectLst/>
            <a:uFillTx/>
            <a:latin typeface="Baskerville"/>
            <a:ea typeface="Baskerville"/>
            <a:cs typeface="Baskerville"/>
            <a:sym typeface="Baskervill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E5E5E"/>
            </a:solidFill>
            <a:effectLst/>
            <a:uFillTx/>
            <a:latin typeface="Baskerville"/>
            <a:ea typeface="Baskerville"/>
            <a:cs typeface="Baskerville"/>
            <a:sym typeface="Baskervill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Harmony">
  <a:themeElements>
    <a:clrScheme name="Harmony">
      <a:dk1>
        <a:srgbClr val="000000"/>
      </a:dk1>
      <a:lt1>
        <a:srgbClr val="FFFFFF"/>
      </a:lt1>
      <a:dk2>
        <a:srgbClr val="A7A7A7"/>
      </a:dk2>
      <a:lt2>
        <a:srgbClr val="535353"/>
      </a:lt2>
      <a:accent1>
        <a:srgbClr val="87AEC1"/>
      </a:accent1>
      <a:accent2>
        <a:srgbClr val="D6BB9E"/>
      </a:accent2>
      <a:accent3>
        <a:srgbClr val="CC7A69"/>
      </a:accent3>
      <a:accent4>
        <a:srgbClr val="EAAB5C"/>
      </a:accent4>
      <a:accent5>
        <a:srgbClr val="98C8C6"/>
      </a:accent5>
      <a:accent6>
        <a:srgbClr val="C3CD8B"/>
      </a:accent6>
      <a:hlink>
        <a:srgbClr val="0000FF"/>
      </a:hlink>
      <a:folHlink>
        <a:srgbClr val="FF00FF"/>
      </a:folHlink>
    </a:clrScheme>
    <a:fontScheme name="Harmony">
      <a:majorFont>
        <a:latin typeface="Helvetica Neue"/>
        <a:ea typeface="Helvetica Neue"/>
        <a:cs typeface="Helvetica Neue"/>
      </a:majorFont>
      <a:minorFont>
        <a:latin typeface="Helvetica"/>
        <a:ea typeface="Helvetica"/>
        <a:cs typeface="Helvetica"/>
      </a:minorFont>
    </a:fontScheme>
    <a:fmtScheme name="Harmony">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5E0033"/>
        </a:solidFill>
        <a:ln w="25400" cap="flat">
          <a:solidFill>
            <a:schemeClr val="accent1"/>
          </a:solidFill>
          <a:prstDash val="solid"/>
          <a:round/>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E5E5E"/>
            </a:solidFill>
            <a:effectLst/>
            <a:uFillTx/>
            <a:latin typeface="Baskerville"/>
            <a:ea typeface="Baskerville"/>
            <a:cs typeface="Baskerville"/>
            <a:sym typeface="Baskervill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E5E5E"/>
            </a:solidFill>
            <a:effectLst/>
            <a:uFillTx/>
            <a:latin typeface="Baskerville"/>
            <a:ea typeface="Baskerville"/>
            <a:cs typeface="Baskerville"/>
            <a:sym typeface="Baskervill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0</TotalTime>
  <Words>1337</Words>
  <Application>Microsoft Office PowerPoint</Application>
  <PresentationFormat>Custom</PresentationFormat>
  <Paragraphs>55</Paragraphs>
  <Slides>21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21</vt:i4>
      </vt:variant>
    </vt:vector>
  </HeadingPairs>
  <TitlesOfParts>
    <vt:vector size="25" baseType="lpstr">
      <vt:lpstr>Baskerville</vt:lpstr>
      <vt:lpstr>Helvetica Neue</vt:lpstr>
      <vt:lpstr>Hoefler Text</vt:lpstr>
      <vt:lpstr>Harmony</vt:lpstr>
      <vt:lpstr>VALENCE BOND THEORY</vt:lpstr>
      <vt:lpstr>INTRODUCTION TO SIDGWICK’S THEORY(1927)</vt:lpstr>
      <vt:lpstr>DEFECTS IN SIDGWICK’S THEORY SOLVED BY VBT</vt:lpstr>
      <vt:lpstr>PowerPoint Presentation</vt:lpstr>
      <vt:lpstr>SHAPES OF D-ORBITAL</vt:lpstr>
      <vt:lpstr>VALENCE BOND (VB) THEORY</vt:lpstr>
      <vt:lpstr>Salient features of this theory</vt:lpstr>
      <vt:lpstr>PowerPoint Presentation</vt:lpstr>
      <vt:lpstr>PowerPoint Presentation</vt:lpstr>
      <vt:lpstr>PowerPoint Presentation</vt:lpstr>
      <vt:lpstr>[Cr(NH3)6]+</vt:lpstr>
      <vt:lpstr>[Co(NH3)6]+</vt:lpstr>
      <vt:lpstr>{CoF6}3-</vt:lpstr>
      <vt:lpstr>{Ni(NH3)6}2+</vt:lpstr>
      <vt:lpstr>Huggins 1937</vt:lpstr>
      <vt:lpstr>Types of complexes</vt:lpstr>
      <vt:lpstr>PowerPoint Presentation</vt:lpstr>
      <vt:lpstr>PowerPoint Presentation</vt:lpstr>
      <vt:lpstr>Limitations of VB Theory</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VALENCE BOND THEORY</dc:title>
  <cp:lastModifiedBy>shashank tomar</cp:lastModifiedBy>
  <cp:revision>2</cp:revision>
  <dcterms:modified xsi:type="dcterms:W3CDTF">2022-07-05T07:35:47Z</dcterms:modified>
</cp:coreProperties>
</file>